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685" r:id="rId3"/>
  </p:sldMasterIdLst>
  <p:sldIdLst>
    <p:sldId id="305" r:id="rId4"/>
    <p:sldId id="271" r:id="rId5"/>
    <p:sldId id="283" r:id="rId6"/>
    <p:sldId id="259" r:id="rId7"/>
    <p:sldId id="284" r:id="rId8"/>
    <p:sldId id="256" r:id="rId9"/>
    <p:sldId id="285" r:id="rId10"/>
    <p:sldId id="258" r:id="rId11"/>
    <p:sldId id="286" r:id="rId12"/>
    <p:sldId id="257" r:id="rId13"/>
    <p:sldId id="287" r:id="rId14"/>
    <p:sldId id="264" r:id="rId15"/>
    <p:sldId id="288" r:id="rId16"/>
    <p:sldId id="260" r:id="rId17"/>
    <p:sldId id="289" r:id="rId18"/>
    <p:sldId id="262" r:id="rId19"/>
    <p:sldId id="290" r:id="rId20"/>
    <p:sldId id="265" r:id="rId21"/>
    <p:sldId id="291" r:id="rId22"/>
    <p:sldId id="292" r:id="rId23"/>
    <p:sldId id="261" r:id="rId24"/>
    <p:sldId id="263" r:id="rId25"/>
    <p:sldId id="293" r:id="rId26"/>
    <p:sldId id="266" r:id="rId27"/>
    <p:sldId id="294" r:id="rId28"/>
    <p:sldId id="268" r:id="rId29"/>
    <p:sldId id="295" r:id="rId30"/>
    <p:sldId id="267" r:id="rId31"/>
    <p:sldId id="296" r:id="rId32"/>
    <p:sldId id="269" r:id="rId33"/>
    <p:sldId id="303" r:id="rId34"/>
    <p:sldId id="297" r:id="rId35"/>
    <p:sldId id="270" r:id="rId36"/>
    <p:sldId id="298" r:id="rId37"/>
    <p:sldId id="272" r:id="rId38"/>
    <p:sldId id="299" r:id="rId39"/>
    <p:sldId id="273" r:id="rId40"/>
    <p:sldId id="300" r:id="rId41"/>
    <p:sldId id="274" r:id="rId42"/>
    <p:sldId id="301" r:id="rId43"/>
    <p:sldId id="304" r:id="rId44"/>
    <p:sldId id="275" r:id="rId45"/>
    <p:sldId id="302" r:id="rId46"/>
    <p:sldId id="276" r:id="rId47"/>
    <p:sldId id="281" r:id="rId48"/>
    <p:sldId id="282" r:id="rId49"/>
    <p:sldId id="306" r:id="rId50"/>
  </p:sldIdLst>
  <p:sldSz cx="9720263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 userDrawn="1">
          <p15:clr>
            <a:srgbClr val="A4A3A4"/>
          </p15:clr>
        </p15:guide>
        <p15:guide id="2" pos="30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A60184"/>
    <a:srgbClr val="72BC8B"/>
    <a:srgbClr val="CEA4CA"/>
    <a:srgbClr val="E6D3E7"/>
    <a:srgbClr val="CAE6D7"/>
    <a:srgbClr val="97CDB3"/>
    <a:srgbClr val="FEEAD1"/>
    <a:srgbClr val="FBDCA3"/>
    <a:srgbClr val="F9B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463A1-9F63-4306-AC89-CF6F5DDEE9C5}" v="1033" dt="2020-05-24T20:33:56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-85" y="629"/>
      </p:cViewPr>
      <p:guideLst>
        <p:guide orient="horz" pos="2109"/>
        <p:guide pos="30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6">
            <a:extLst>
              <a:ext uri="{FF2B5EF4-FFF2-40B4-BE49-F238E27FC236}">
                <a16:creationId xmlns:a16="http://schemas.microsoft.com/office/drawing/2014/main" id="{CF06FEBC-DD47-44F9-AC10-A0BBDA9B133E}"/>
              </a:ext>
            </a:extLst>
          </p:cNvPr>
          <p:cNvSpPr/>
          <p:nvPr/>
        </p:nvSpPr>
        <p:spPr>
          <a:xfrm flipH="1">
            <a:off x="-9525" y="4888385"/>
            <a:ext cx="3238757" cy="1591790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19050 w 3229232"/>
              <a:gd name="connsiteY0" fmla="*/ 1038225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19050 w 3229232"/>
              <a:gd name="connsiteY4" fmla="*/ 1038225 h 3229232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91007">
                <a:moveTo>
                  <a:pt x="19050" y="0"/>
                </a:moveTo>
                <a:cubicBezTo>
                  <a:pt x="1158961" y="361950"/>
                  <a:pt x="1927396" y="304800"/>
                  <a:pt x="3238757" y="1628775"/>
                </a:cubicBezTo>
                <a:lnTo>
                  <a:pt x="3229232" y="2191007"/>
                </a:lnTo>
                <a:lnTo>
                  <a:pt x="0" y="2191007"/>
                </a:lnTo>
                <a:lnTo>
                  <a:pt x="1905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2" name="Rettangolo 7">
            <a:extLst>
              <a:ext uri="{FF2B5EF4-FFF2-40B4-BE49-F238E27FC236}">
                <a16:creationId xmlns:a16="http://schemas.microsoft.com/office/drawing/2014/main" id="{216DE896-01BC-4878-847A-2A938A4B75AD}"/>
              </a:ext>
            </a:extLst>
          </p:cNvPr>
          <p:cNvSpPr/>
          <p:nvPr/>
        </p:nvSpPr>
        <p:spPr>
          <a:xfrm>
            <a:off x="3242750" y="4768565"/>
            <a:ext cx="3248282" cy="1687261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48282"/>
              <a:gd name="connsiteY0" fmla="*/ 1047750 h 3229232"/>
              <a:gd name="connsiteX1" fmla="*/ 3248282 w 3248282"/>
              <a:gd name="connsiteY1" fmla="*/ 0 h 3229232"/>
              <a:gd name="connsiteX2" fmla="*/ 3248282 w 3248282"/>
              <a:gd name="connsiteY2" fmla="*/ 3229232 h 3229232"/>
              <a:gd name="connsiteX3" fmla="*/ 19050 w 3248282"/>
              <a:gd name="connsiteY3" fmla="*/ 3229232 h 3229232"/>
              <a:gd name="connsiteX4" fmla="*/ 0 w 3248282"/>
              <a:gd name="connsiteY4" fmla="*/ 1047750 h 3229232"/>
              <a:gd name="connsiteX0" fmla="*/ 0 w 3248282"/>
              <a:gd name="connsiteY0" fmla="*/ 0 h 2181482"/>
              <a:gd name="connsiteX1" fmla="*/ 3229232 w 3248282"/>
              <a:gd name="connsiteY1" fmla="*/ 28575 h 2181482"/>
              <a:gd name="connsiteX2" fmla="*/ 3248282 w 3248282"/>
              <a:gd name="connsiteY2" fmla="*/ 2181482 h 2181482"/>
              <a:gd name="connsiteX3" fmla="*/ 19050 w 3248282"/>
              <a:gd name="connsiteY3" fmla="*/ 2181482 h 2181482"/>
              <a:gd name="connsiteX4" fmla="*/ 0 w 3248282"/>
              <a:gd name="connsiteY4" fmla="*/ 0 h 2181482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140935 h 2322417"/>
              <a:gd name="connsiteX1" fmla="*/ 3229232 w 3248282"/>
              <a:gd name="connsiteY1" fmla="*/ 169510 h 2322417"/>
              <a:gd name="connsiteX2" fmla="*/ 3248282 w 3248282"/>
              <a:gd name="connsiteY2" fmla="*/ 2322417 h 2322417"/>
              <a:gd name="connsiteX3" fmla="*/ 19050 w 3248282"/>
              <a:gd name="connsiteY3" fmla="*/ 2322417 h 2322417"/>
              <a:gd name="connsiteX4" fmla="*/ 0 w 3248282"/>
              <a:gd name="connsiteY4" fmla="*/ 140935 h 232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282" h="2322417">
                <a:moveTo>
                  <a:pt x="0" y="140935"/>
                </a:moveTo>
                <a:cubicBezTo>
                  <a:pt x="1057361" y="7585"/>
                  <a:pt x="1590846" y="-106715"/>
                  <a:pt x="3229232" y="169510"/>
                </a:cubicBezTo>
                <a:lnTo>
                  <a:pt x="3248282" y="2322417"/>
                </a:lnTo>
                <a:lnTo>
                  <a:pt x="19050" y="2322417"/>
                </a:lnTo>
                <a:lnTo>
                  <a:pt x="0" y="14093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F356026B-3414-420D-94FE-D770077F4080}"/>
              </a:ext>
            </a:extLst>
          </p:cNvPr>
          <p:cNvSpPr/>
          <p:nvPr/>
        </p:nvSpPr>
        <p:spPr>
          <a:xfrm>
            <a:off x="6481509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75027" y="706367"/>
            <a:ext cx="8383727" cy="324000"/>
          </a:xfrm>
          <a:effectLst>
            <a:glow>
              <a:schemeClr val="accent4">
                <a:satMod val="175000"/>
              </a:schemeClr>
            </a:glow>
            <a:outerShdw blurRad="50800" dist="50800" dir="5400000" sx="49000" sy="49000" algn="ctr" rotWithShape="0">
              <a:schemeClr val="accent4">
                <a:alpha val="80000"/>
              </a:schemeClr>
            </a:outerShdw>
            <a:reflection blurRad="6350" stA="61000" endPos="56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b="1" dirty="0"/>
            </a:lvl1pPr>
          </a:lstStyle>
          <a:p>
            <a:pPr marL="0"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330313" y="1883329"/>
            <a:ext cx="7049024" cy="4100470"/>
          </a:xfrm>
          <a:solidFill>
            <a:schemeClr val="bg1">
              <a:alpha val="52000"/>
            </a:schemeClr>
          </a:solidFill>
        </p:spPr>
        <p:txBody>
          <a:bodyPr/>
          <a:lstStyle>
            <a:lvl1pPr>
              <a:defRPr sz="2400" b="1" kern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C3CD626-9E7E-4B0D-B9B6-BB6547C2F42C}"/>
              </a:ext>
            </a:extLst>
          </p:cNvPr>
          <p:cNvSpPr/>
          <p:nvPr userDrawn="1"/>
        </p:nvSpPr>
        <p:spPr>
          <a:xfrm>
            <a:off x="0" y="0"/>
            <a:ext cx="9720263" cy="10864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546C43F-BE13-4EC4-9593-D5E9769F16D6}"/>
              </a:ext>
            </a:extLst>
          </p:cNvPr>
          <p:cNvSpPr/>
          <p:nvPr userDrawn="1"/>
        </p:nvSpPr>
        <p:spPr>
          <a:xfrm>
            <a:off x="0" y="6362480"/>
            <a:ext cx="9720263" cy="10864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7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8" presetClass="entr" presetSubtype="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6">
            <a:extLst>
              <a:ext uri="{FF2B5EF4-FFF2-40B4-BE49-F238E27FC236}">
                <a16:creationId xmlns:a16="http://schemas.microsoft.com/office/drawing/2014/main" id="{CF06FEBC-DD47-44F9-AC10-A0BBDA9B133E}"/>
              </a:ext>
            </a:extLst>
          </p:cNvPr>
          <p:cNvSpPr/>
          <p:nvPr/>
        </p:nvSpPr>
        <p:spPr>
          <a:xfrm flipH="1">
            <a:off x="-9525" y="4888385"/>
            <a:ext cx="3238757" cy="1591790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19050 w 3229232"/>
              <a:gd name="connsiteY0" fmla="*/ 1038225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19050 w 3229232"/>
              <a:gd name="connsiteY4" fmla="*/ 1038225 h 3229232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91007">
                <a:moveTo>
                  <a:pt x="19050" y="0"/>
                </a:moveTo>
                <a:cubicBezTo>
                  <a:pt x="1158961" y="361950"/>
                  <a:pt x="1927396" y="304800"/>
                  <a:pt x="3238757" y="1628775"/>
                </a:cubicBezTo>
                <a:lnTo>
                  <a:pt x="3229232" y="2191007"/>
                </a:lnTo>
                <a:lnTo>
                  <a:pt x="0" y="2191007"/>
                </a:lnTo>
                <a:lnTo>
                  <a:pt x="1905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2" name="Rettangolo 7">
            <a:extLst>
              <a:ext uri="{FF2B5EF4-FFF2-40B4-BE49-F238E27FC236}">
                <a16:creationId xmlns:a16="http://schemas.microsoft.com/office/drawing/2014/main" id="{216DE896-01BC-4878-847A-2A938A4B75AD}"/>
              </a:ext>
            </a:extLst>
          </p:cNvPr>
          <p:cNvSpPr/>
          <p:nvPr/>
        </p:nvSpPr>
        <p:spPr>
          <a:xfrm>
            <a:off x="3242750" y="4768565"/>
            <a:ext cx="3248282" cy="1687261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48282"/>
              <a:gd name="connsiteY0" fmla="*/ 1047750 h 3229232"/>
              <a:gd name="connsiteX1" fmla="*/ 3248282 w 3248282"/>
              <a:gd name="connsiteY1" fmla="*/ 0 h 3229232"/>
              <a:gd name="connsiteX2" fmla="*/ 3248282 w 3248282"/>
              <a:gd name="connsiteY2" fmla="*/ 3229232 h 3229232"/>
              <a:gd name="connsiteX3" fmla="*/ 19050 w 3248282"/>
              <a:gd name="connsiteY3" fmla="*/ 3229232 h 3229232"/>
              <a:gd name="connsiteX4" fmla="*/ 0 w 3248282"/>
              <a:gd name="connsiteY4" fmla="*/ 1047750 h 3229232"/>
              <a:gd name="connsiteX0" fmla="*/ 0 w 3248282"/>
              <a:gd name="connsiteY0" fmla="*/ 0 h 2181482"/>
              <a:gd name="connsiteX1" fmla="*/ 3229232 w 3248282"/>
              <a:gd name="connsiteY1" fmla="*/ 28575 h 2181482"/>
              <a:gd name="connsiteX2" fmla="*/ 3248282 w 3248282"/>
              <a:gd name="connsiteY2" fmla="*/ 2181482 h 2181482"/>
              <a:gd name="connsiteX3" fmla="*/ 19050 w 3248282"/>
              <a:gd name="connsiteY3" fmla="*/ 2181482 h 2181482"/>
              <a:gd name="connsiteX4" fmla="*/ 0 w 3248282"/>
              <a:gd name="connsiteY4" fmla="*/ 0 h 2181482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140935 h 2322417"/>
              <a:gd name="connsiteX1" fmla="*/ 3229232 w 3248282"/>
              <a:gd name="connsiteY1" fmla="*/ 169510 h 2322417"/>
              <a:gd name="connsiteX2" fmla="*/ 3248282 w 3248282"/>
              <a:gd name="connsiteY2" fmla="*/ 2322417 h 2322417"/>
              <a:gd name="connsiteX3" fmla="*/ 19050 w 3248282"/>
              <a:gd name="connsiteY3" fmla="*/ 2322417 h 2322417"/>
              <a:gd name="connsiteX4" fmla="*/ 0 w 3248282"/>
              <a:gd name="connsiteY4" fmla="*/ 140935 h 232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282" h="2322417">
                <a:moveTo>
                  <a:pt x="0" y="140935"/>
                </a:moveTo>
                <a:cubicBezTo>
                  <a:pt x="1057361" y="7585"/>
                  <a:pt x="1590846" y="-106715"/>
                  <a:pt x="3229232" y="169510"/>
                </a:cubicBezTo>
                <a:lnTo>
                  <a:pt x="3248282" y="2322417"/>
                </a:lnTo>
                <a:lnTo>
                  <a:pt x="19050" y="2322417"/>
                </a:lnTo>
                <a:lnTo>
                  <a:pt x="0" y="14093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F356026B-3414-420D-94FE-D770077F4080}"/>
              </a:ext>
            </a:extLst>
          </p:cNvPr>
          <p:cNvSpPr/>
          <p:nvPr/>
        </p:nvSpPr>
        <p:spPr>
          <a:xfrm>
            <a:off x="6481509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75027" y="706367"/>
            <a:ext cx="8383727" cy="324000"/>
          </a:xfrm>
          <a:prstGeom prst="rect">
            <a:avLst/>
          </a:prstGeom>
          <a:effectLst>
            <a:glow>
              <a:schemeClr val="accent4">
                <a:satMod val="175000"/>
              </a:schemeClr>
            </a:glow>
            <a:outerShdw blurRad="50800" dist="50800" dir="5400000" sx="49000" sy="49000" algn="ctr" rotWithShape="0">
              <a:schemeClr val="accent4">
                <a:alpha val="80000"/>
              </a:schemeClr>
            </a:outerShdw>
            <a:reflection blurRad="6350" stA="61000" endPos="56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b="1" dirty="0"/>
            </a:lvl1pPr>
          </a:lstStyle>
          <a:p>
            <a:pPr marL="0"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330313" y="1883329"/>
            <a:ext cx="7049024" cy="4100470"/>
          </a:xfrm>
          <a:solidFill>
            <a:schemeClr val="bg1">
              <a:alpha val="52000"/>
            </a:schemeClr>
          </a:solidFill>
        </p:spPr>
        <p:txBody>
          <a:bodyPr/>
          <a:lstStyle>
            <a:lvl1pPr>
              <a:defRPr sz="2400" b="1" kern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C3CD626-9E7E-4B0D-B9B6-BB6547C2F42C}"/>
              </a:ext>
            </a:extLst>
          </p:cNvPr>
          <p:cNvSpPr/>
          <p:nvPr userDrawn="1"/>
        </p:nvSpPr>
        <p:spPr>
          <a:xfrm>
            <a:off x="0" y="0"/>
            <a:ext cx="9720263" cy="10864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546C43F-BE13-4EC4-9593-D5E9769F16D6}"/>
              </a:ext>
            </a:extLst>
          </p:cNvPr>
          <p:cNvSpPr/>
          <p:nvPr userDrawn="1"/>
        </p:nvSpPr>
        <p:spPr>
          <a:xfrm>
            <a:off x="0" y="6362480"/>
            <a:ext cx="9720263" cy="10864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4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8" presetClass="entr" presetSubtype="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22" y="692401"/>
            <a:ext cx="8383727" cy="324000"/>
          </a:xfrm>
          <a:effectLst>
            <a:glow>
              <a:schemeClr val="accent4">
                <a:satMod val="175000"/>
              </a:schemeClr>
            </a:glow>
            <a:outerShdw blurRad="50800" dist="50800" dir="5400000" sx="49000" sy="49000" algn="ctr" rotWithShape="0">
              <a:schemeClr val="accent4">
                <a:alpha val="80000"/>
              </a:schemeClr>
            </a:outerShdw>
            <a:reflection blurRad="6350" stA="61000" endPos="56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b="1" dirty="0"/>
            </a:lvl1pPr>
          </a:lstStyle>
          <a:p>
            <a:pPr marL="0"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473" y="2667000"/>
            <a:ext cx="7049024" cy="3391594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ts val="2800"/>
              </a:lnSpc>
              <a:defRPr lang="it-IT" i="1" kern="1400" baseline="0" dirty="0"/>
            </a:lvl1pPr>
            <a:lvl2pPr>
              <a:lnSpc>
                <a:spcPts val="2800"/>
              </a:lnSpc>
              <a:defRPr lang="it-IT" dirty="0"/>
            </a:lvl2pPr>
            <a:lvl3pPr>
              <a:lnSpc>
                <a:spcPts val="2800"/>
              </a:lnSpc>
              <a:defRPr lang="it-IT" dirty="0"/>
            </a:lvl3pPr>
            <a:lvl4pPr>
              <a:lnSpc>
                <a:spcPts val="2800"/>
              </a:lnSpc>
              <a:defRPr lang="it-IT" dirty="0"/>
            </a:lvl4pPr>
            <a:lvl5pPr>
              <a:lnSpc>
                <a:spcPts val="2800"/>
              </a:lnSpc>
              <a:defRPr lang="en-US" dirty="0"/>
            </a:lvl5pPr>
          </a:lstStyle>
          <a:p>
            <a:pPr lvl="0">
              <a:lnSpc>
                <a:spcPts val="2800"/>
              </a:lnSpc>
            </a:pPr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96CC243-A379-4350-8E31-13E4D33E8826}"/>
              </a:ext>
            </a:extLst>
          </p:cNvPr>
          <p:cNvSpPr/>
          <p:nvPr/>
        </p:nvSpPr>
        <p:spPr>
          <a:xfrm flipH="1">
            <a:off x="1" y="-1"/>
            <a:ext cx="3229232" cy="6480175"/>
          </a:xfrm>
          <a:prstGeom prst="rect">
            <a:avLst/>
          </a:prstGeom>
          <a:gradFill>
            <a:gsLst>
              <a:gs pos="0">
                <a:srgbClr val="005098"/>
              </a:gs>
              <a:gs pos="50000">
                <a:srgbClr val="B3BFD8"/>
              </a:gs>
              <a:gs pos="100000">
                <a:srgbClr val="8AAAD9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944827E-1F76-4A40-9F8A-A802AE60A8CF}"/>
              </a:ext>
            </a:extLst>
          </p:cNvPr>
          <p:cNvSpPr/>
          <p:nvPr/>
        </p:nvSpPr>
        <p:spPr>
          <a:xfrm>
            <a:off x="3245516" y="-1"/>
            <a:ext cx="3229232" cy="6480176"/>
          </a:xfrm>
          <a:prstGeom prst="rect">
            <a:avLst/>
          </a:prstGeom>
          <a:gradFill>
            <a:gsLst>
              <a:gs pos="2000">
                <a:srgbClr val="F9B93D"/>
              </a:gs>
              <a:gs pos="51000">
                <a:srgbClr val="FEEAD1"/>
              </a:gs>
              <a:gs pos="100000">
                <a:srgbClr val="FBDCA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99CD6E-5F54-4894-8811-7FCEC0A737B7}"/>
              </a:ext>
            </a:extLst>
          </p:cNvPr>
          <p:cNvSpPr/>
          <p:nvPr/>
        </p:nvSpPr>
        <p:spPr>
          <a:xfrm>
            <a:off x="6491032" y="-1"/>
            <a:ext cx="3229232" cy="6480175"/>
          </a:xfrm>
          <a:prstGeom prst="rect">
            <a:avLst/>
          </a:prstGeom>
          <a:gradFill>
            <a:gsLst>
              <a:gs pos="2000">
                <a:srgbClr val="72BC8B"/>
              </a:gs>
              <a:gs pos="51000">
                <a:srgbClr val="CAE6D7"/>
              </a:gs>
              <a:gs pos="100000">
                <a:srgbClr val="97CDB3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D582E09-B47B-49A0-AD18-B8EF6DF6DD50}"/>
              </a:ext>
            </a:extLst>
          </p:cNvPr>
          <p:cNvGrpSpPr/>
          <p:nvPr userDrawn="1"/>
        </p:nvGrpSpPr>
        <p:grpSpPr>
          <a:xfrm rot="332783">
            <a:off x="-1204686" y="-988067"/>
            <a:ext cx="11678729" cy="10996091"/>
            <a:chOff x="-845826" y="-988065"/>
            <a:chExt cx="11319869" cy="10996091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6AEE953-1098-427C-B1B9-4A14A2263BEC}"/>
                </a:ext>
              </a:extLst>
            </p:cNvPr>
            <p:cNvSpPr/>
            <p:nvPr userDrawn="1"/>
          </p:nvSpPr>
          <p:spPr>
            <a:xfrm rot="1489048">
              <a:off x="-845826" y="2421893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B9848F90-2CAC-4565-9E60-B32BFE8C815A}"/>
                </a:ext>
              </a:extLst>
            </p:cNvPr>
            <p:cNvSpPr/>
            <p:nvPr userDrawn="1"/>
          </p:nvSpPr>
          <p:spPr>
            <a:xfrm rot="3589612">
              <a:off x="-1014069" y="1633314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73208827-CF81-4D9C-866C-0D6614F1E915}"/>
                </a:ext>
              </a:extLst>
            </p:cNvPr>
            <p:cNvSpPr/>
            <p:nvPr userDrawn="1"/>
          </p:nvSpPr>
          <p:spPr>
            <a:xfrm rot="19860798">
              <a:off x="-522048" y="762699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1" name="Rettangolo 6">
            <a:extLst>
              <a:ext uri="{FF2B5EF4-FFF2-40B4-BE49-F238E27FC236}">
                <a16:creationId xmlns:a16="http://schemas.microsoft.com/office/drawing/2014/main" id="{50FA9104-76C4-4DA8-BB8F-C9AA8BB21D1D}"/>
              </a:ext>
            </a:extLst>
          </p:cNvPr>
          <p:cNvSpPr/>
          <p:nvPr/>
        </p:nvSpPr>
        <p:spPr>
          <a:xfrm flipH="1">
            <a:off x="-9525" y="4888385"/>
            <a:ext cx="3238757" cy="1591790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19050 w 3229232"/>
              <a:gd name="connsiteY0" fmla="*/ 1038225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19050 w 3229232"/>
              <a:gd name="connsiteY4" fmla="*/ 1038225 h 3229232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91007">
                <a:moveTo>
                  <a:pt x="19050" y="0"/>
                </a:moveTo>
                <a:cubicBezTo>
                  <a:pt x="1158961" y="361950"/>
                  <a:pt x="1927396" y="304800"/>
                  <a:pt x="3238757" y="1628775"/>
                </a:cubicBezTo>
                <a:lnTo>
                  <a:pt x="3229232" y="2191007"/>
                </a:lnTo>
                <a:lnTo>
                  <a:pt x="0" y="2191007"/>
                </a:lnTo>
                <a:lnTo>
                  <a:pt x="1905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2" name="Rettangolo 7">
            <a:extLst>
              <a:ext uri="{FF2B5EF4-FFF2-40B4-BE49-F238E27FC236}">
                <a16:creationId xmlns:a16="http://schemas.microsoft.com/office/drawing/2014/main" id="{6B2FB26D-838B-4F6D-BF14-00683BD96124}"/>
              </a:ext>
            </a:extLst>
          </p:cNvPr>
          <p:cNvSpPr/>
          <p:nvPr/>
        </p:nvSpPr>
        <p:spPr>
          <a:xfrm>
            <a:off x="3242750" y="4768565"/>
            <a:ext cx="3248282" cy="1687261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48282"/>
              <a:gd name="connsiteY0" fmla="*/ 1047750 h 3229232"/>
              <a:gd name="connsiteX1" fmla="*/ 3248282 w 3248282"/>
              <a:gd name="connsiteY1" fmla="*/ 0 h 3229232"/>
              <a:gd name="connsiteX2" fmla="*/ 3248282 w 3248282"/>
              <a:gd name="connsiteY2" fmla="*/ 3229232 h 3229232"/>
              <a:gd name="connsiteX3" fmla="*/ 19050 w 3248282"/>
              <a:gd name="connsiteY3" fmla="*/ 3229232 h 3229232"/>
              <a:gd name="connsiteX4" fmla="*/ 0 w 3248282"/>
              <a:gd name="connsiteY4" fmla="*/ 1047750 h 3229232"/>
              <a:gd name="connsiteX0" fmla="*/ 0 w 3248282"/>
              <a:gd name="connsiteY0" fmla="*/ 0 h 2181482"/>
              <a:gd name="connsiteX1" fmla="*/ 3229232 w 3248282"/>
              <a:gd name="connsiteY1" fmla="*/ 28575 h 2181482"/>
              <a:gd name="connsiteX2" fmla="*/ 3248282 w 3248282"/>
              <a:gd name="connsiteY2" fmla="*/ 2181482 h 2181482"/>
              <a:gd name="connsiteX3" fmla="*/ 19050 w 3248282"/>
              <a:gd name="connsiteY3" fmla="*/ 2181482 h 2181482"/>
              <a:gd name="connsiteX4" fmla="*/ 0 w 3248282"/>
              <a:gd name="connsiteY4" fmla="*/ 0 h 2181482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140935 h 2322417"/>
              <a:gd name="connsiteX1" fmla="*/ 3229232 w 3248282"/>
              <a:gd name="connsiteY1" fmla="*/ 169510 h 2322417"/>
              <a:gd name="connsiteX2" fmla="*/ 3248282 w 3248282"/>
              <a:gd name="connsiteY2" fmla="*/ 2322417 h 2322417"/>
              <a:gd name="connsiteX3" fmla="*/ 19050 w 3248282"/>
              <a:gd name="connsiteY3" fmla="*/ 2322417 h 2322417"/>
              <a:gd name="connsiteX4" fmla="*/ 0 w 3248282"/>
              <a:gd name="connsiteY4" fmla="*/ 140935 h 232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282" h="2322417">
                <a:moveTo>
                  <a:pt x="0" y="140935"/>
                </a:moveTo>
                <a:cubicBezTo>
                  <a:pt x="1057361" y="7585"/>
                  <a:pt x="1590846" y="-106715"/>
                  <a:pt x="3229232" y="169510"/>
                </a:cubicBezTo>
                <a:lnTo>
                  <a:pt x="3248282" y="2322417"/>
                </a:lnTo>
                <a:lnTo>
                  <a:pt x="19050" y="2322417"/>
                </a:lnTo>
                <a:lnTo>
                  <a:pt x="0" y="14093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F987920E-C08B-49CE-802B-981386DD7300}"/>
              </a:ext>
            </a:extLst>
          </p:cNvPr>
          <p:cNvSpPr/>
          <p:nvPr/>
        </p:nvSpPr>
        <p:spPr>
          <a:xfrm>
            <a:off x="6481509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4" name="Connettore 13">
            <a:extLst>
              <a:ext uri="{FF2B5EF4-FFF2-40B4-BE49-F238E27FC236}">
                <a16:creationId xmlns:a16="http://schemas.microsoft.com/office/drawing/2014/main" id="{DCB75DD3-2ECA-4301-964C-EBFC5FC707E4}"/>
              </a:ext>
            </a:extLst>
          </p:cNvPr>
          <p:cNvSpPr/>
          <p:nvPr/>
        </p:nvSpPr>
        <p:spPr>
          <a:xfrm rot="18897042">
            <a:off x="6697438" y="2648997"/>
            <a:ext cx="1921350" cy="1980738"/>
          </a:xfrm>
          <a:prstGeom prst="flowChartConnector">
            <a:avLst/>
          </a:prstGeom>
          <a:gradFill flip="none" rotWithShape="1">
            <a:gsLst>
              <a:gs pos="0">
                <a:srgbClr val="97C255">
                  <a:alpha val="54000"/>
                </a:srgbClr>
              </a:gs>
              <a:gs pos="50000">
                <a:srgbClr val="CDE1AE">
                  <a:alpha val="56000"/>
                </a:srgbClr>
              </a:gs>
              <a:gs pos="100000">
                <a:srgbClr val="CAE6D7">
                  <a:alpha val="6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5" name="Connettore 14">
            <a:extLst>
              <a:ext uri="{FF2B5EF4-FFF2-40B4-BE49-F238E27FC236}">
                <a16:creationId xmlns:a16="http://schemas.microsoft.com/office/drawing/2014/main" id="{21D1AAAE-D33C-4067-A66B-4BB0A4134AC5}"/>
              </a:ext>
            </a:extLst>
          </p:cNvPr>
          <p:cNvSpPr/>
          <p:nvPr/>
        </p:nvSpPr>
        <p:spPr>
          <a:xfrm rot="18897042">
            <a:off x="148055" y="60442"/>
            <a:ext cx="3999600" cy="3999600"/>
          </a:xfrm>
          <a:prstGeom prst="flowChartConnector">
            <a:avLst/>
          </a:prstGeom>
          <a:gradFill flip="none" rotWithShape="1">
            <a:gsLst>
              <a:gs pos="0">
                <a:srgbClr val="FEF13B">
                  <a:alpha val="52000"/>
                </a:srgbClr>
              </a:gs>
              <a:gs pos="50000">
                <a:srgbClr val="FDF177">
                  <a:alpha val="64000"/>
                </a:srgbClr>
              </a:gs>
              <a:gs pos="100000">
                <a:srgbClr val="FEF9CD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6" name="Connettore 15">
            <a:extLst>
              <a:ext uri="{FF2B5EF4-FFF2-40B4-BE49-F238E27FC236}">
                <a16:creationId xmlns:a16="http://schemas.microsoft.com/office/drawing/2014/main" id="{75A6FE2D-490D-4D6B-B72F-2B2FDC7389A9}"/>
              </a:ext>
            </a:extLst>
          </p:cNvPr>
          <p:cNvSpPr/>
          <p:nvPr/>
        </p:nvSpPr>
        <p:spPr>
          <a:xfrm rot="18897042">
            <a:off x="4018369" y="1264922"/>
            <a:ext cx="2679180" cy="2679178"/>
          </a:xfrm>
          <a:prstGeom prst="flowChartConnector">
            <a:avLst/>
          </a:prstGeom>
          <a:gradFill flip="none" rotWithShape="1">
            <a:gsLst>
              <a:gs pos="0">
                <a:srgbClr val="00B2BC">
                  <a:alpha val="56000"/>
                </a:srgbClr>
              </a:gs>
              <a:gs pos="50000">
                <a:srgbClr val="96D2D2">
                  <a:alpha val="50000"/>
                </a:srgbClr>
              </a:gs>
              <a:gs pos="100000">
                <a:srgbClr val="C9E8EA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7" name="Connettore 16">
            <a:extLst>
              <a:ext uri="{FF2B5EF4-FFF2-40B4-BE49-F238E27FC236}">
                <a16:creationId xmlns:a16="http://schemas.microsoft.com/office/drawing/2014/main" id="{07572544-1F52-4A88-94BD-2CAD0CB2F540}"/>
              </a:ext>
            </a:extLst>
          </p:cNvPr>
          <p:cNvSpPr/>
          <p:nvPr/>
        </p:nvSpPr>
        <p:spPr>
          <a:xfrm rot="18897042">
            <a:off x="8239609" y="4237517"/>
            <a:ext cx="1394876" cy="1394876"/>
          </a:xfrm>
          <a:prstGeom prst="flowChartConnector">
            <a:avLst/>
          </a:prstGeom>
          <a:gradFill flip="none" rotWithShape="1">
            <a:gsLst>
              <a:gs pos="1000">
                <a:srgbClr val="E6413D">
                  <a:alpha val="60000"/>
                </a:srgbClr>
              </a:gs>
              <a:gs pos="50000">
                <a:srgbClr val="F1A19A">
                  <a:alpha val="56000"/>
                </a:srgbClr>
              </a:gs>
              <a:gs pos="100000">
                <a:srgbClr val="F8D9D7">
                  <a:alpha val="5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42329" y="856972"/>
            <a:ext cx="8383727" cy="324000"/>
          </a:xfrm>
          <a:prstGeom prst="rect">
            <a:avLst/>
          </a:prstGeom>
          <a:effectLst>
            <a:reflection stA="45000" endPos="4300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327271" y="2367569"/>
            <a:ext cx="6867834" cy="3916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4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/>
    </p:bldLst>
  </p:timing>
  <p:txStyles>
    <p:titleStyle>
      <a:lvl1pPr algn="l" defTabSz="864008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0000"/>
          </a:solidFill>
          <a:latin typeface="American Captain Eternal" panose="02000503030000020004" pitchFamily="50" charset="0"/>
          <a:ea typeface="+mj-ea"/>
          <a:cs typeface="+mj-cs"/>
        </a:defRPr>
      </a:lvl1pPr>
    </p:titleStyle>
    <p:bodyStyle>
      <a:lvl1pPr marL="216002" indent="-216002" algn="l" defTabSz="864008" rtl="0" eaLnBrk="1" latinLnBrk="0" hangingPunct="1">
        <a:lnSpc>
          <a:spcPct val="90000"/>
        </a:lnSpc>
        <a:spcBef>
          <a:spcPts val="945"/>
        </a:spcBef>
        <a:buClr>
          <a:srgbClr val="FF0000"/>
        </a:buClr>
        <a:buSzPct val="150000"/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5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10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12014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44018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76023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26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30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33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4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8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12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15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20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24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28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32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96CC243-A379-4350-8E31-13E4D33E8826}"/>
              </a:ext>
            </a:extLst>
          </p:cNvPr>
          <p:cNvSpPr/>
          <p:nvPr/>
        </p:nvSpPr>
        <p:spPr>
          <a:xfrm flipH="1">
            <a:off x="3261798" y="-24349"/>
            <a:ext cx="3229232" cy="6480175"/>
          </a:xfrm>
          <a:prstGeom prst="rect">
            <a:avLst/>
          </a:prstGeom>
          <a:gradFill>
            <a:gsLst>
              <a:gs pos="0">
                <a:srgbClr val="005098"/>
              </a:gs>
              <a:gs pos="50000">
                <a:srgbClr val="B3BFD8"/>
              </a:gs>
              <a:gs pos="100000">
                <a:srgbClr val="8AAAD9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944827E-1F76-4A40-9F8A-A802AE60A8CF}"/>
              </a:ext>
            </a:extLst>
          </p:cNvPr>
          <p:cNvSpPr/>
          <p:nvPr/>
        </p:nvSpPr>
        <p:spPr>
          <a:xfrm>
            <a:off x="41581" y="-25629"/>
            <a:ext cx="3229232" cy="6480176"/>
          </a:xfrm>
          <a:prstGeom prst="rect">
            <a:avLst/>
          </a:prstGeom>
          <a:gradFill>
            <a:gsLst>
              <a:gs pos="2000">
                <a:srgbClr val="F9B93D"/>
              </a:gs>
              <a:gs pos="51000">
                <a:srgbClr val="FEEAD1"/>
              </a:gs>
              <a:gs pos="100000">
                <a:srgbClr val="FBDCA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99CD6E-5F54-4894-8811-7FCEC0A737B7}"/>
              </a:ext>
            </a:extLst>
          </p:cNvPr>
          <p:cNvSpPr/>
          <p:nvPr/>
        </p:nvSpPr>
        <p:spPr>
          <a:xfrm>
            <a:off x="6491032" y="-1"/>
            <a:ext cx="3229232" cy="6480175"/>
          </a:xfrm>
          <a:prstGeom prst="rect">
            <a:avLst/>
          </a:prstGeom>
          <a:gradFill>
            <a:gsLst>
              <a:gs pos="2000">
                <a:srgbClr val="72BC8B"/>
              </a:gs>
              <a:gs pos="51000">
                <a:srgbClr val="CAE6D7"/>
              </a:gs>
              <a:gs pos="100000">
                <a:srgbClr val="97CDB3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D582E09-B47B-49A0-AD18-B8EF6DF6DD50}"/>
              </a:ext>
            </a:extLst>
          </p:cNvPr>
          <p:cNvGrpSpPr/>
          <p:nvPr userDrawn="1"/>
        </p:nvGrpSpPr>
        <p:grpSpPr>
          <a:xfrm rot="332783">
            <a:off x="-1090386" y="-2156468"/>
            <a:ext cx="11678729" cy="10996091"/>
            <a:chOff x="-845826" y="-988065"/>
            <a:chExt cx="11319869" cy="10996091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6AEE953-1098-427C-B1B9-4A14A2263BEC}"/>
                </a:ext>
              </a:extLst>
            </p:cNvPr>
            <p:cNvSpPr/>
            <p:nvPr userDrawn="1"/>
          </p:nvSpPr>
          <p:spPr>
            <a:xfrm rot="1489048">
              <a:off x="-845826" y="2421893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B9848F90-2CAC-4565-9E60-B32BFE8C815A}"/>
                </a:ext>
              </a:extLst>
            </p:cNvPr>
            <p:cNvSpPr/>
            <p:nvPr userDrawn="1"/>
          </p:nvSpPr>
          <p:spPr>
            <a:xfrm rot="3589612">
              <a:off x="-1014069" y="1633314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73208827-CF81-4D9C-866C-0D6614F1E915}"/>
                </a:ext>
              </a:extLst>
            </p:cNvPr>
            <p:cNvSpPr/>
            <p:nvPr userDrawn="1"/>
          </p:nvSpPr>
          <p:spPr>
            <a:xfrm rot="19860798">
              <a:off x="-522048" y="762699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1" name="Rettangolo 6">
            <a:extLst>
              <a:ext uri="{FF2B5EF4-FFF2-40B4-BE49-F238E27FC236}">
                <a16:creationId xmlns:a16="http://schemas.microsoft.com/office/drawing/2014/main" id="{50FA9104-76C4-4DA8-BB8F-C9AA8BB21D1D}"/>
              </a:ext>
            </a:extLst>
          </p:cNvPr>
          <p:cNvSpPr/>
          <p:nvPr/>
        </p:nvSpPr>
        <p:spPr>
          <a:xfrm flipH="1">
            <a:off x="-9525" y="4888385"/>
            <a:ext cx="3238757" cy="1591790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19050 w 3229232"/>
              <a:gd name="connsiteY0" fmla="*/ 1038225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19050 w 3229232"/>
              <a:gd name="connsiteY4" fmla="*/ 1038225 h 3229232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91007">
                <a:moveTo>
                  <a:pt x="19050" y="0"/>
                </a:moveTo>
                <a:cubicBezTo>
                  <a:pt x="1158961" y="361950"/>
                  <a:pt x="1927396" y="304800"/>
                  <a:pt x="3238757" y="1628775"/>
                </a:cubicBezTo>
                <a:lnTo>
                  <a:pt x="3229232" y="2191007"/>
                </a:lnTo>
                <a:lnTo>
                  <a:pt x="0" y="2191007"/>
                </a:lnTo>
                <a:lnTo>
                  <a:pt x="1905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2" name="Rettangolo 7">
            <a:extLst>
              <a:ext uri="{FF2B5EF4-FFF2-40B4-BE49-F238E27FC236}">
                <a16:creationId xmlns:a16="http://schemas.microsoft.com/office/drawing/2014/main" id="{6B2FB26D-838B-4F6D-BF14-00683BD96124}"/>
              </a:ext>
            </a:extLst>
          </p:cNvPr>
          <p:cNvSpPr/>
          <p:nvPr/>
        </p:nvSpPr>
        <p:spPr>
          <a:xfrm>
            <a:off x="3242750" y="4768565"/>
            <a:ext cx="3248282" cy="1687261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48282"/>
              <a:gd name="connsiteY0" fmla="*/ 1047750 h 3229232"/>
              <a:gd name="connsiteX1" fmla="*/ 3248282 w 3248282"/>
              <a:gd name="connsiteY1" fmla="*/ 0 h 3229232"/>
              <a:gd name="connsiteX2" fmla="*/ 3248282 w 3248282"/>
              <a:gd name="connsiteY2" fmla="*/ 3229232 h 3229232"/>
              <a:gd name="connsiteX3" fmla="*/ 19050 w 3248282"/>
              <a:gd name="connsiteY3" fmla="*/ 3229232 h 3229232"/>
              <a:gd name="connsiteX4" fmla="*/ 0 w 3248282"/>
              <a:gd name="connsiteY4" fmla="*/ 1047750 h 3229232"/>
              <a:gd name="connsiteX0" fmla="*/ 0 w 3248282"/>
              <a:gd name="connsiteY0" fmla="*/ 0 h 2181482"/>
              <a:gd name="connsiteX1" fmla="*/ 3229232 w 3248282"/>
              <a:gd name="connsiteY1" fmla="*/ 28575 h 2181482"/>
              <a:gd name="connsiteX2" fmla="*/ 3248282 w 3248282"/>
              <a:gd name="connsiteY2" fmla="*/ 2181482 h 2181482"/>
              <a:gd name="connsiteX3" fmla="*/ 19050 w 3248282"/>
              <a:gd name="connsiteY3" fmla="*/ 2181482 h 2181482"/>
              <a:gd name="connsiteX4" fmla="*/ 0 w 3248282"/>
              <a:gd name="connsiteY4" fmla="*/ 0 h 2181482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140935 h 2322417"/>
              <a:gd name="connsiteX1" fmla="*/ 3229232 w 3248282"/>
              <a:gd name="connsiteY1" fmla="*/ 169510 h 2322417"/>
              <a:gd name="connsiteX2" fmla="*/ 3248282 w 3248282"/>
              <a:gd name="connsiteY2" fmla="*/ 2322417 h 2322417"/>
              <a:gd name="connsiteX3" fmla="*/ 19050 w 3248282"/>
              <a:gd name="connsiteY3" fmla="*/ 2322417 h 2322417"/>
              <a:gd name="connsiteX4" fmla="*/ 0 w 3248282"/>
              <a:gd name="connsiteY4" fmla="*/ 140935 h 232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282" h="2322417">
                <a:moveTo>
                  <a:pt x="0" y="140935"/>
                </a:moveTo>
                <a:cubicBezTo>
                  <a:pt x="1057361" y="7585"/>
                  <a:pt x="1590846" y="-106715"/>
                  <a:pt x="3229232" y="169510"/>
                </a:cubicBezTo>
                <a:lnTo>
                  <a:pt x="3248282" y="2322417"/>
                </a:lnTo>
                <a:lnTo>
                  <a:pt x="19050" y="2322417"/>
                </a:lnTo>
                <a:lnTo>
                  <a:pt x="0" y="14093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F987920E-C08B-49CE-802B-981386DD7300}"/>
              </a:ext>
            </a:extLst>
          </p:cNvPr>
          <p:cNvSpPr/>
          <p:nvPr/>
        </p:nvSpPr>
        <p:spPr>
          <a:xfrm>
            <a:off x="6481509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4" name="Connettore 13">
            <a:extLst>
              <a:ext uri="{FF2B5EF4-FFF2-40B4-BE49-F238E27FC236}">
                <a16:creationId xmlns:a16="http://schemas.microsoft.com/office/drawing/2014/main" id="{DCB75DD3-2ECA-4301-964C-EBFC5FC707E4}"/>
              </a:ext>
            </a:extLst>
          </p:cNvPr>
          <p:cNvSpPr/>
          <p:nvPr/>
        </p:nvSpPr>
        <p:spPr>
          <a:xfrm rot="2702958" flipH="1">
            <a:off x="5733433" y="1896986"/>
            <a:ext cx="3154064" cy="3072184"/>
          </a:xfrm>
          <a:prstGeom prst="flowChartConnector">
            <a:avLst/>
          </a:prstGeom>
          <a:gradFill flip="none" rotWithShape="1">
            <a:gsLst>
              <a:gs pos="0">
                <a:srgbClr val="97C255">
                  <a:alpha val="54000"/>
                </a:srgbClr>
              </a:gs>
              <a:gs pos="50000">
                <a:srgbClr val="CDE1AE">
                  <a:alpha val="56000"/>
                </a:srgbClr>
              </a:gs>
              <a:gs pos="100000">
                <a:srgbClr val="CAE6D7">
                  <a:alpha val="6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5" name="Connettore 14">
            <a:extLst>
              <a:ext uri="{FF2B5EF4-FFF2-40B4-BE49-F238E27FC236}">
                <a16:creationId xmlns:a16="http://schemas.microsoft.com/office/drawing/2014/main" id="{21D1AAAE-D33C-4067-A66B-4BB0A4134AC5}"/>
              </a:ext>
            </a:extLst>
          </p:cNvPr>
          <p:cNvSpPr/>
          <p:nvPr/>
        </p:nvSpPr>
        <p:spPr>
          <a:xfrm rot="18897042">
            <a:off x="3641323" y="-18780"/>
            <a:ext cx="2960022" cy="2960022"/>
          </a:xfrm>
          <a:prstGeom prst="flowChartConnector">
            <a:avLst/>
          </a:prstGeom>
          <a:gradFill flip="none" rotWithShape="1">
            <a:gsLst>
              <a:gs pos="0">
                <a:srgbClr val="FEF13B">
                  <a:alpha val="52000"/>
                </a:srgbClr>
              </a:gs>
              <a:gs pos="50000">
                <a:srgbClr val="FDF177">
                  <a:alpha val="64000"/>
                </a:srgbClr>
              </a:gs>
              <a:gs pos="100000">
                <a:srgbClr val="FEF9CD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6" name="Connettore 15">
            <a:extLst>
              <a:ext uri="{FF2B5EF4-FFF2-40B4-BE49-F238E27FC236}">
                <a16:creationId xmlns:a16="http://schemas.microsoft.com/office/drawing/2014/main" id="{75A6FE2D-490D-4D6B-B72F-2B2FDC7389A9}"/>
              </a:ext>
            </a:extLst>
          </p:cNvPr>
          <p:cNvSpPr/>
          <p:nvPr/>
        </p:nvSpPr>
        <p:spPr>
          <a:xfrm rot="18897042">
            <a:off x="7481368" y="4311137"/>
            <a:ext cx="2073990" cy="2073988"/>
          </a:xfrm>
          <a:prstGeom prst="flowChartConnector">
            <a:avLst/>
          </a:prstGeom>
          <a:gradFill flip="none" rotWithShape="1">
            <a:gsLst>
              <a:gs pos="0">
                <a:srgbClr val="00B2BC">
                  <a:alpha val="56000"/>
                </a:srgbClr>
              </a:gs>
              <a:gs pos="50000">
                <a:srgbClr val="96D2D2">
                  <a:alpha val="50000"/>
                </a:srgbClr>
              </a:gs>
              <a:gs pos="100000">
                <a:srgbClr val="C9E8EA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7" name="Connettore 16">
            <a:extLst>
              <a:ext uri="{FF2B5EF4-FFF2-40B4-BE49-F238E27FC236}">
                <a16:creationId xmlns:a16="http://schemas.microsoft.com/office/drawing/2014/main" id="{07572544-1F52-4A88-94BD-2CAD0CB2F540}"/>
              </a:ext>
            </a:extLst>
          </p:cNvPr>
          <p:cNvSpPr/>
          <p:nvPr/>
        </p:nvSpPr>
        <p:spPr>
          <a:xfrm rot="2702958" flipH="1">
            <a:off x="-141512" y="444256"/>
            <a:ext cx="3880003" cy="3880003"/>
          </a:xfrm>
          <a:prstGeom prst="flowChartConnector">
            <a:avLst/>
          </a:prstGeom>
          <a:gradFill flip="none" rotWithShape="1">
            <a:gsLst>
              <a:gs pos="1000">
                <a:srgbClr val="E6413D">
                  <a:alpha val="60000"/>
                </a:srgbClr>
              </a:gs>
              <a:gs pos="50000">
                <a:srgbClr val="F1A19A">
                  <a:alpha val="56000"/>
                </a:srgbClr>
              </a:gs>
              <a:gs pos="100000">
                <a:srgbClr val="F8D9D7">
                  <a:alpha val="5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410531" y="1810810"/>
            <a:ext cx="6867834" cy="3916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0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  <p:txStyles>
    <p:titleStyle>
      <a:lvl1pPr algn="l" defTabSz="864008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0000"/>
          </a:solidFill>
          <a:latin typeface="American Captain Eternal" panose="02000503030000020004" pitchFamily="50" charset="0"/>
          <a:ea typeface="+mj-ea"/>
          <a:cs typeface="+mj-cs"/>
        </a:defRPr>
      </a:lvl1pPr>
    </p:titleStyle>
    <p:bodyStyle>
      <a:lvl1pPr marL="216002" indent="-216002" algn="l" defTabSz="864008" rtl="0" eaLnBrk="1" latinLnBrk="0" hangingPunct="1">
        <a:lnSpc>
          <a:spcPct val="90000"/>
        </a:lnSpc>
        <a:spcBef>
          <a:spcPts val="945"/>
        </a:spcBef>
        <a:buClr>
          <a:srgbClr val="FF0000"/>
        </a:buClr>
        <a:buSzPct val="150000"/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5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10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12014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44018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76023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26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30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33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4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8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12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15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20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24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28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32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96CC243-A379-4350-8E31-13E4D33E8826}"/>
              </a:ext>
            </a:extLst>
          </p:cNvPr>
          <p:cNvSpPr/>
          <p:nvPr/>
        </p:nvSpPr>
        <p:spPr>
          <a:xfrm>
            <a:off x="6481502" y="-1"/>
            <a:ext cx="3229232" cy="6480175"/>
          </a:xfrm>
          <a:prstGeom prst="rect">
            <a:avLst/>
          </a:prstGeom>
          <a:gradFill>
            <a:gsLst>
              <a:gs pos="0">
                <a:srgbClr val="005098"/>
              </a:gs>
              <a:gs pos="50000">
                <a:srgbClr val="B3BFD8"/>
              </a:gs>
              <a:gs pos="100000">
                <a:srgbClr val="8AAAD9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944827E-1F76-4A40-9F8A-A802AE60A8CF}"/>
              </a:ext>
            </a:extLst>
          </p:cNvPr>
          <p:cNvSpPr/>
          <p:nvPr/>
        </p:nvSpPr>
        <p:spPr>
          <a:xfrm flipH="1">
            <a:off x="3235986" y="-1"/>
            <a:ext cx="3229232" cy="6480176"/>
          </a:xfrm>
          <a:prstGeom prst="rect">
            <a:avLst/>
          </a:prstGeom>
          <a:gradFill>
            <a:gsLst>
              <a:gs pos="2000">
                <a:srgbClr val="F9B93D"/>
              </a:gs>
              <a:gs pos="51000">
                <a:srgbClr val="FEEAD1"/>
              </a:gs>
              <a:gs pos="100000">
                <a:srgbClr val="FBDCA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99CD6E-5F54-4894-8811-7FCEC0A737B7}"/>
              </a:ext>
            </a:extLst>
          </p:cNvPr>
          <p:cNvSpPr/>
          <p:nvPr/>
        </p:nvSpPr>
        <p:spPr>
          <a:xfrm flipH="1">
            <a:off x="-9530" y="-1"/>
            <a:ext cx="3229232" cy="6480175"/>
          </a:xfrm>
          <a:prstGeom prst="rect">
            <a:avLst/>
          </a:prstGeom>
          <a:gradFill>
            <a:gsLst>
              <a:gs pos="2000">
                <a:srgbClr val="72BC8B"/>
              </a:gs>
              <a:gs pos="51000">
                <a:srgbClr val="CAE6D7"/>
              </a:gs>
              <a:gs pos="100000">
                <a:srgbClr val="97CDB3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01245D6-3D3D-4AE2-AC96-05112BEF4AB0}"/>
              </a:ext>
            </a:extLst>
          </p:cNvPr>
          <p:cNvGrpSpPr/>
          <p:nvPr userDrawn="1"/>
        </p:nvGrpSpPr>
        <p:grpSpPr>
          <a:xfrm rot="405493">
            <a:off x="-765188" y="152039"/>
            <a:ext cx="13461624" cy="8245789"/>
            <a:chOff x="-845826" y="-988065"/>
            <a:chExt cx="11319869" cy="10996091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4D101276-8893-48DF-985A-DDE2B73FC369}"/>
                </a:ext>
              </a:extLst>
            </p:cNvPr>
            <p:cNvSpPr/>
            <p:nvPr userDrawn="1"/>
          </p:nvSpPr>
          <p:spPr>
            <a:xfrm rot="1489048">
              <a:off x="-845826" y="2421893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68FC66F5-308D-485E-892C-891F222EFBC9}"/>
                </a:ext>
              </a:extLst>
            </p:cNvPr>
            <p:cNvSpPr/>
            <p:nvPr userDrawn="1"/>
          </p:nvSpPr>
          <p:spPr>
            <a:xfrm rot="3589612">
              <a:off x="-1014069" y="1633314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2A4BB74E-0933-48D3-9FBC-720B7C979660}"/>
                </a:ext>
              </a:extLst>
            </p:cNvPr>
            <p:cNvSpPr/>
            <p:nvPr userDrawn="1"/>
          </p:nvSpPr>
          <p:spPr>
            <a:xfrm rot="19860798">
              <a:off x="-522048" y="762699"/>
              <a:ext cx="10996091" cy="5753334"/>
            </a:xfrm>
            <a:prstGeom prst="ellipse">
              <a:avLst/>
            </a:prstGeom>
            <a:noFill/>
            <a:ln w="57150">
              <a:solidFill>
                <a:schemeClr val="bg1">
                  <a:alpha val="56000"/>
                </a:schemeClr>
              </a:solidFill>
              <a:prstDash val="sysDot"/>
            </a:ln>
            <a:effectLst>
              <a:glow rad="762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</p:grpSp>
      <p:sp>
        <p:nvSpPr>
          <p:cNvPr id="11" name="Rettangolo 6">
            <a:extLst>
              <a:ext uri="{FF2B5EF4-FFF2-40B4-BE49-F238E27FC236}">
                <a16:creationId xmlns:a16="http://schemas.microsoft.com/office/drawing/2014/main" id="{50FA9104-76C4-4DA8-BB8F-C9AA8BB21D1D}"/>
              </a:ext>
            </a:extLst>
          </p:cNvPr>
          <p:cNvSpPr/>
          <p:nvPr/>
        </p:nvSpPr>
        <p:spPr>
          <a:xfrm>
            <a:off x="6481506" y="4888385"/>
            <a:ext cx="3238757" cy="1591790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19050 w 3229232"/>
              <a:gd name="connsiteY0" fmla="*/ 1038225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19050 w 3229232"/>
              <a:gd name="connsiteY4" fmla="*/ 1038225 h 3229232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91007">
                <a:moveTo>
                  <a:pt x="19050" y="0"/>
                </a:moveTo>
                <a:cubicBezTo>
                  <a:pt x="1158961" y="361950"/>
                  <a:pt x="1927396" y="304800"/>
                  <a:pt x="3238757" y="1628775"/>
                </a:cubicBezTo>
                <a:lnTo>
                  <a:pt x="3229232" y="2191007"/>
                </a:lnTo>
                <a:lnTo>
                  <a:pt x="0" y="2191007"/>
                </a:lnTo>
                <a:lnTo>
                  <a:pt x="1905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2" name="Rettangolo 7">
            <a:extLst>
              <a:ext uri="{FF2B5EF4-FFF2-40B4-BE49-F238E27FC236}">
                <a16:creationId xmlns:a16="http://schemas.microsoft.com/office/drawing/2014/main" id="{6B2FB26D-838B-4F6D-BF14-00683BD96124}"/>
              </a:ext>
            </a:extLst>
          </p:cNvPr>
          <p:cNvSpPr/>
          <p:nvPr/>
        </p:nvSpPr>
        <p:spPr>
          <a:xfrm flipH="1">
            <a:off x="3219702" y="4768565"/>
            <a:ext cx="3248282" cy="1687261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48282"/>
              <a:gd name="connsiteY0" fmla="*/ 1047750 h 3229232"/>
              <a:gd name="connsiteX1" fmla="*/ 3248282 w 3248282"/>
              <a:gd name="connsiteY1" fmla="*/ 0 h 3229232"/>
              <a:gd name="connsiteX2" fmla="*/ 3248282 w 3248282"/>
              <a:gd name="connsiteY2" fmla="*/ 3229232 h 3229232"/>
              <a:gd name="connsiteX3" fmla="*/ 19050 w 3248282"/>
              <a:gd name="connsiteY3" fmla="*/ 3229232 h 3229232"/>
              <a:gd name="connsiteX4" fmla="*/ 0 w 3248282"/>
              <a:gd name="connsiteY4" fmla="*/ 1047750 h 3229232"/>
              <a:gd name="connsiteX0" fmla="*/ 0 w 3248282"/>
              <a:gd name="connsiteY0" fmla="*/ 0 h 2181482"/>
              <a:gd name="connsiteX1" fmla="*/ 3229232 w 3248282"/>
              <a:gd name="connsiteY1" fmla="*/ 28575 h 2181482"/>
              <a:gd name="connsiteX2" fmla="*/ 3248282 w 3248282"/>
              <a:gd name="connsiteY2" fmla="*/ 2181482 h 2181482"/>
              <a:gd name="connsiteX3" fmla="*/ 19050 w 3248282"/>
              <a:gd name="connsiteY3" fmla="*/ 2181482 h 2181482"/>
              <a:gd name="connsiteX4" fmla="*/ 0 w 3248282"/>
              <a:gd name="connsiteY4" fmla="*/ 0 h 2181482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99743 h 2281225"/>
              <a:gd name="connsiteX1" fmla="*/ 3229232 w 3248282"/>
              <a:gd name="connsiteY1" fmla="*/ 128318 h 2281225"/>
              <a:gd name="connsiteX2" fmla="*/ 3248282 w 3248282"/>
              <a:gd name="connsiteY2" fmla="*/ 2281225 h 2281225"/>
              <a:gd name="connsiteX3" fmla="*/ 19050 w 3248282"/>
              <a:gd name="connsiteY3" fmla="*/ 2281225 h 2281225"/>
              <a:gd name="connsiteX4" fmla="*/ 0 w 3248282"/>
              <a:gd name="connsiteY4" fmla="*/ 99743 h 2281225"/>
              <a:gd name="connsiteX0" fmla="*/ 0 w 3248282"/>
              <a:gd name="connsiteY0" fmla="*/ 140935 h 2322417"/>
              <a:gd name="connsiteX1" fmla="*/ 3229232 w 3248282"/>
              <a:gd name="connsiteY1" fmla="*/ 169510 h 2322417"/>
              <a:gd name="connsiteX2" fmla="*/ 3248282 w 3248282"/>
              <a:gd name="connsiteY2" fmla="*/ 2322417 h 2322417"/>
              <a:gd name="connsiteX3" fmla="*/ 19050 w 3248282"/>
              <a:gd name="connsiteY3" fmla="*/ 2322417 h 2322417"/>
              <a:gd name="connsiteX4" fmla="*/ 0 w 3248282"/>
              <a:gd name="connsiteY4" fmla="*/ 140935 h 232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282" h="2322417">
                <a:moveTo>
                  <a:pt x="0" y="140935"/>
                </a:moveTo>
                <a:cubicBezTo>
                  <a:pt x="1057361" y="7585"/>
                  <a:pt x="1590846" y="-106715"/>
                  <a:pt x="3229232" y="169510"/>
                </a:cubicBezTo>
                <a:lnTo>
                  <a:pt x="3248282" y="2322417"/>
                </a:lnTo>
                <a:lnTo>
                  <a:pt x="19050" y="2322417"/>
                </a:lnTo>
                <a:lnTo>
                  <a:pt x="0" y="14093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F987920E-C08B-49CE-802B-981386DD7300}"/>
              </a:ext>
            </a:extLst>
          </p:cNvPr>
          <p:cNvSpPr/>
          <p:nvPr/>
        </p:nvSpPr>
        <p:spPr>
          <a:xfrm flipH="1">
            <a:off x="-9526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4" name="Connettore 13">
            <a:extLst>
              <a:ext uri="{FF2B5EF4-FFF2-40B4-BE49-F238E27FC236}">
                <a16:creationId xmlns:a16="http://schemas.microsoft.com/office/drawing/2014/main" id="{DCB75DD3-2ECA-4301-964C-EBFC5FC707E4}"/>
              </a:ext>
            </a:extLst>
          </p:cNvPr>
          <p:cNvSpPr/>
          <p:nvPr/>
        </p:nvSpPr>
        <p:spPr>
          <a:xfrm rot="2702958" flipH="1">
            <a:off x="94709" y="4082000"/>
            <a:ext cx="1504038" cy="1550526"/>
          </a:xfrm>
          <a:prstGeom prst="flowChartConnector">
            <a:avLst/>
          </a:prstGeom>
          <a:gradFill flip="none" rotWithShape="1">
            <a:gsLst>
              <a:gs pos="0">
                <a:srgbClr val="97C255">
                  <a:alpha val="54000"/>
                </a:srgbClr>
              </a:gs>
              <a:gs pos="50000">
                <a:srgbClr val="CDE1AE">
                  <a:alpha val="56000"/>
                </a:srgbClr>
              </a:gs>
              <a:gs pos="100000">
                <a:srgbClr val="CAE6D7">
                  <a:alpha val="6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5" name="Connettore 14">
            <a:extLst>
              <a:ext uri="{FF2B5EF4-FFF2-40B4-BE49-F238E27FC236}">
                <a16:creationId xmlns:a16="http://schemas.microsoft.com/office/drawing/2014/main" id="{21D1AAAE-D33C-4067-A66B-4BB0A4134AC5}"/>
              </a:ext>
            </a:extLst>
          </p:cNvPr>
          <p:cNvSpPr/>
          <p:nvPr/>
        </p:nvSpPr>
        <p:spPr>
          <a:xfrm rot="2702958" flipH="1">
            <a:off x="6270181" y="106770"/>
            <a:ext cx="3467610" cy="3467610"/>
          </a:xfrm>
          <a:prstGeom prst="flowChartConnector">
            <a:avLst/>
          </a:prstGeom>
          <a:gradFill flip="none" rotWithShape="1">
            <a:gsLst>
              <a:gs pos="0">
                <a:srgbClr val="FEF13B">
                  <a:alpha val="52000"/>
                </a:srgbClr>
              </a:gs>
              <a:gs pos="50000">
                <a:srgbClr val="FDF177">
                  <a:alpha val="64000"/>
                </a:srgbClr>
              </a:gs>
              <a:gs pos="100000">
                <a:srgbClr val="FEF9CD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6" name="Connettore 15">
            <a:extLst>
              <a:ext uri="{FF2B5EF4-FFF2-40B4-BE49-F238E27FC236}">
                <a16:creationId xmlns:a16="http://schemas.microsoft.com/office/drawing/2014/main" id="{75A6FE2D-490D-4D6B-B72F-2B2FDC7389A9}"/>
              </a:ext>
            </a:extLst>
          </p:cNvPr>
          <p:cNvSpPr/>
          <p:nvPr/>
        </p:nvSpPr>
        <p:spPr>
          <a:xfrm rot="2702958" flipH="1" flipV="1">
            <a:off x="1137573" y="2146124"/>
            <a:ext cx="2182500" cy="2182500"/>
          </a:xfrm>
          <a:prstGeom prst="flowChartConnector">
            <a:avLst/>
          </a:prstGeom>
          <a:gradFill flip="none" rotWithShape="1">
            <a:gsLst>
              <a:gs pos="0">
                <a:srgbClr val="00B2BC">
                  <a:alpha val="56000"/>
                </a:srgbClr>
              </a:gs>
              <a:gs pos="50000">
                <a:srgbClr val="96D2D2">
                  <a:alpha val="50000"/>
                </a:srgbClr>
              </a:gs>
              <a:gs pos="100000">
                <a:srgbClr val="C9E8EA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7" name="Connettore 16">
            <a:extLst>
              <a:ext uri="{FF2B5EF4-FFF2-40B4-BE49-F238E27FC236}">
                <a16:creationId xmlns:a16="http://schemas.microsoft.com/office/drawing/2014/main" id="{07572544-1F52-4A88-94BD-2CAD0CB2F540}"/>
              </a:ext>
            </a:extLst>
          </p:cNvPr>
          <p:cNvSpPr/>
          <p:nvPr/>
        </p:nvSpPr>
        <p:spPr>
          <a:xfrm rot="2702958" flipH="1">
            <a:off x="3339825" y="849111"/>
            <a:ext cx="2732254" cy="2732254"/>
          </a:xfrm>
          <a:prstGeom prst="flowChartConnector">
            <a:avLst/>
          </a:prstGeom>
          <a:gradFill flip="none" rotWithShape="1">
            <a:gsLst>
              <a:gs pos="1000">
                <a:srgbClr val="E6413D">
                  <a:alpha val="60000"/>
                </a:srgbClr>
              </a:gs>
              <a:gs pos="50000">
                <a:srgbClr val="F1A19A">
                  <a:alpha val="56000"/>
                </a:srgbClr>
              </a:gs>
              <a:gs pos="100000">
                <a:srgbClr val="F8D9D7">
                  <a:alpha val="5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81449" y="532646"/>
            <a:ext cx="8383727" cy="324000"/>
          </a:xfrm>
          <a:prstGeom prst="rect">
            <a:avLst/>
          </a:prstGeom>
          <a:effectLst>
            <a:reflection stA="45000" endPos="4300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322788" y="3291134"/>
            <a:ext cx="7063538" cy="286499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ts val="2800"/>
              </a:lnSpc>
            </a:pPr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3A0D85C-DD11-4A1A-9CD9-0DE563CEA3CB}"/>
              </a:ext>
            </a:extLst>
          </p:cNvPr>
          <p:cNvSpPr/>
          <p:nvPr userDrawn="1"/>
        </p:nvSpPr>
        <p:spPr>
          <a:xfrm>
            <a:off x="0" y="0"/>
            <a:ext cx="9720263" cy="10864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70BBACA-1542-43E9-8764-04101A83F7A7}"/>
              </a:ext>
            </a:extLst>
          </p:cNvPr>
          <p:cNvSpPr/>
          <p:nvPr userDrawn="1"/>
        </p:nvSpPr>
        <p:spPr>
          <a:xfrm>
            <a:off x="0" y="6362480"/>
            <a:ext cx="9720263" cy="10864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1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/>
      <p:bldP spid="3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8" presetClass="entr" presetSubtype="6" fill="hold" nodeType="click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4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864008" rtl="0" eaLnBrk="1" latinLnBrk="0" hangingPunct="1">
        <a:lnSpc>
          <a:spcPct val="90000"/>
        </a:lnSpc>
        <a:spcBef>
          <a:spcPct val="0"/>
        </a:spcBef>
        <a:buNone/>
        <a:defRPr sz="3600" kern="1200">
          <a:ln w="28575">
            <a:solidFill>
              <a:srgbClr val="002060"/>
            </a:solidFill>
          </a:ln>
          <a:solidFill>
            <a:schemeClr val="bg1"/>
          </a:solidFill>
          <a:latin typeface="American Captain Eternal" panose="02000503030000020004" pitchFamily="50" charset="0"/>
          <a:ea typeface="+mj-ea"/>
          <a:cs typeface="+mj-cs"/>
        </a:defRPr>
      </a:lvl1pPr>
    </p:titleStyle>
    <p:bodyStyle>
      <a:lvl1pPr marL="216002" indent="-216002" algn="l" defTabSz="864008" rtl="0" eaLnBrk="1" latinLnBrk="0" hangingPunct="1">
        <a:lnSpc>
          <a:spcPct val="90000"/>
        </a:lnSpc>
        <a:spcBef>
          <a:spcPts val="945"/>
        </a:spcBef>
        <a:buClr>
          <a:schemeClr val="accent2">
            <a:lumMod val="75000"/>
          </a:schemeClr>
        </a:buClr>
        <a:buSzPct val="120000"/>
        <a:buFont typeface="Wingdings" panose="05000000000000000000" pitchFamily="2" charset="2"/>
        <a:buChar char="§"/>
        <a:defRPr lang="it-IT" sz="2000" b="1" i="1" kern="1400" baseline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5" indent="-216002" algn="l" defTabSz="864008" rtl="0" eaLnBrk="1" latinLnBrk="0" hangingPunct="1">
        <a:lnSpc>
          <a:spcPts val="2800"/>
        </a:lnSpc>
        <a:spcBef>
          <a:spcPts val="472"/>
        </a:spcBef>
        <a:buFont typeface="Arial" panose="020B0604020202020204" pitchFamily="34" charset="0"/>
        <a:buChar char="•"/>
        <a:defRPr lang="it-IT" sz="2268" b="1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10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lang="it-IT" sz="1890" b="1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12014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lang="it-IT" sz="1701" b="1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44018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lang="en-US" sz="1701" b="1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76023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26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30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33" indent="-216002" algn="l" defTabSz="864008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4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8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12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15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20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24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28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32" algn="l" defTabSz="864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2.jpg"/><Relationship Id="rId7" Type="http://schemas.openxmlformats.org/officeDocument/2006/relationships/image" Target="../media/image1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1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uomo, esterni, segnale&#10;&#10;Descrizione generata automaticamente">
            <a:extLst>
              <a:ext uri="{FF2B5EF4-FFF2-40B4-BE49-F238E27FC236}">
                <a16:creationId xmlns:a16="http://schemas.microsoft.com/office/drawing/2014/main" id="{764AD0BD-70DB-4A54-A4C2-85D4BCEE4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31" y="527052"/>
            <a:ext cx="4903801" cy="4928991"/>
          </a:xfrm>
          <a:prstGeom prst="rect">
            <a:avLst/>
          </a:prstGeom>
        </p:spPr>
      </p:pic>
      <p:pic>
        <p:nvPicPr>
          <p:cNvPr id="8" name="Immagine 7" descr="Immagine che contiene persona, uomo, esterni, montagna&#10;&#10;Descrizione generata automaticamente">
            <a:extLst>
              <a:ext uri="{FF2B5EF4-FFF2-40B4-BE49-F238E27FC236}">
                <a16:creationId xmlns:a16="http://schemas.microsoft.com/office/drawing/2014/main" id="{F3DE0949-038E-4BB4-8AA1-57E9FC11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645"/>
            <a:ext cx="4903801" cy="4997450"/>
          </a:xfrm>
          <a:prstGeom prst="rect">
            <a:avLst/>
          </a:prstGeom>
        </p:spPr>
      </p:pic>
      <p:pic>
        <p:nvPicPr>
          <p:cNvPr id="10" name="Immagine 9" descr="Immagine che contiene segnale, cibo, verde, sedendo&#10;&#10;Descrizione generata automaticamente">
            <a:extLst>
              <a:ext uri="{FF2B5EF4-FFF2-40B4-BE49-F238E27FC236}">
                <a16:creationId xmlns:a16="http://schemas.microsoft.com/office/drawing/2014/main" id="{7B6B23E3-C5F0-439E-8A67-5098A7108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10" y="1163024"/>
            <a:ext cx="4144281" cy="4261198"/>
          </a:xfrm>
          <a:prstGeom prst="rect">
            <a:avLst/>
          </a:prstGeom>
          <a:effectLst>
            <a:glow rad="355600">
              <a:srgbClr val="FFFF00">
                <a:alpha val="40000"/>
              </a:srgbClr>
            </a:glow>
          </a:effectLst>
        </p:spPr>
      </p:pic>
      <p:pic>
        <p:nvPicPr>
          <p:cNvPr id="12" name="Immagine 11" descr="Immagine che contiene segnale, stanza, orologio, disegnando&#10;&#10;Descrizione generata automaticamente">
            <a:extLst>
              <a:ext uri="{FF2B5EF4-FFF2-40B4-BE49-F238E27FC236}">
                <a16:creationId xmlns:a16="http://schemas.microsoft.com/office/drawing/2014/main" id="{7559D5AD-4361-429D-90F7-02368EB57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19" y="3662877"/>
            <a:ext cx="1999861" cy="253789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514EFCA-8001-4F1F-BAEF-5EFF1048C10E}"/>
              </a:ext>
            </a:extLst>
          </p:cNvPr>
          <p:cNvSpPr/>
          <p:nvPr/>
        </p:nvSpPr>
        <p:spPr>
          <a:xfrm rot="20416151">
            <a:off x="-87093" y="5134064"/>
            <a:ext cx="27526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24/05/2015</a:t>
            </a:r>
          </a:p>
        </p:txBody>
      </p:sp>
    </p:spTree>
    <p:extLst>
      <p:ext uri="{BB962C8B-B14F-4D97-AF65-F5344CB8AC3E}">
        <p14:creationId xmlns:p14="http://schemas.microsoft.com/office/powerpoint/2010/main" val="3624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Rot by="-900000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9A787-25AC-41F3-94BF-86DC55043CB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891810">
            <a:off x="3339515" y="2019478"/>
            <a:ext cx="6112505" cy="3254595"/>
          </a:xfrm>
        </p:spPr>
        <p:txBody>
          <a:bodyPr>
            <a:normAutofit/>
          </a:bodyPr>
          <a:lstStyle/>
          <a:p>
            <a:r>
              <a:rPr lang="it-IT" dirty="0"/>
              <a:t>Il debito estero dei Paesi poveri</a:t>
            </a:r>
            <a:br>
              <a:rPr lang="it-IT" dirty="0"/>
            </a:br>
            <a:r>
              <a:rPr lang="it-IT" dirty="0"/>
              <a:t>si è trasformato in uno strumento </a:t>
            </a:r>
            <a:br>
              <a:rPr lang="it-IT" dirty="0"/>
            </a:br>
            <a:r>
              <a:rPr lang="it-IT" dirty="0"/>
              <a:t>di controllo, ma non è lo stesso </a:t>
            </a:r>
            <a:br>
              <a:rPr lang="it-IT" dirty="0"/>
            </a:br>
            <a:r>
              <a:rPr lang="it-IT" dirty="0"/>
              <a:t>con il debito ecologico. </a:t>
            </a:r>
          </a:p>
          <a:p>
            <a:r>
              <a:rPr lang="it-IT" b="1" dirty="0"/>
              <a:t>I </a:t>
            </a:r>
            <a:r>
              <a:rPr lang="it-IT" sz="2392" dirty="0">
                <a:latin typeface="Arial Black" panose="020B0A04020102020204" pitchFamily="34" charset="0"/>
              </a:rPr>
              <a:t>popoli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in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via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di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sviluppo</a:t>
            </a:r>
            <a:r>
              <a:rPr lang="it-IT" b="1" dirty="0"/>
              <a:t>, </a:t>
            </a:r>
            <a:br>
              <a:rPr lang="it-IT" b="1" dirty="0"/>
            </a:br>
            <a:r>
              <a:rPr lang="it-IT" dirty="0"/>
              <a:t>dove ci sono le riserve più importanti della biosfera, alimentano la crescita dei Paesi più ricchi</a:t>
            </a:r>
          </a:p>
        </p:txBody>
      </p:sp>
      <p:pic>
        <p:nvPicPr>
          <p:cNvPr id="5" name="Immagine 4" descr="Immagine che contiene acqua, sedendo, uccello, statua&#10;&#10;Descrizione generata automaticamente">
            <a:extLst>
              <a:ext uri="{FF2B5EF4-FFF2-40B4-BE49-F238E27FC236}">
                <a16:creationId xmlns:a16="http://schemas.microsoft.com/office/drawing/2014/main" id="{AA4265CA-B64F-4071-A42D-B2FEC1707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3" r="29107"/>
          <a:stretch/>
        </p:blipFill>
        <p:spPr>
          <a:xfrm rot="20770787">
            <a:off x="-62921" y="1906414"/>
            <a:ext cx="3163959" cy="35517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478303-4782-4C78-A5EF-3038127DA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743568" y="4004874"/>
            <a:ext cx="1976695" cy="2511317"/>
          </a:xfrm>
          <a:prstGeom prst="rect">
            <a:avLst/>
          </a:prstGeom>
        </p:spPr>
      </p:pic>
      <p:sp>
        <p:nvSpPr>
          <p:cNvPr id="10" name="Connettore 9">
            <a:extLst>
              <a:ext uri="{FF2B5EF4-FFF2-40B4-BE49-F238E27FC236}">
                <a16:creationId xmlns:a16="http://schemas.microsoft.com/office/drawing/2014/main" id="{3BCCF1EA-C032-4D41-B248-5193CDFB222C}"/>
              </a:ext>
            </a:extLst>
          </p:cNvPr>
          <p:cNvSpPr/>
          <p:nvPr/>
        </p:nvSpPr>
        <p:spPr>
          <a:xfrm rot="18897042">
            <a:off x="7923301" y="4451403"/>
            <a:ext cx="1617228" cy="1618259"/>
          </a:xfrm>
          <a:prstGeom prst="flowChartConnector">
            <a:avLst/>
          </a:prstGeom>
          <a:gradFill flip="none" rotWithShape="1">
            <a:gsLst>
              <a:gs pos="1000">
                <a:srgbClr val="E6413D">
                  <a:alpha val="60000"/>
                </a:srgbClr>
              </a:gs>
              <a:gs pos="50000">
                <a:srgbClr val="F1A19A">
                  <a:alpha val="56000"/>
                </a:srgbClr>
              </a:gs>
              <a:gs pos="100000">
                <a:srgbClr val="F8D9D7">
                  <a:alpha val="5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5B2306-397E-4BD0-B6D3-CBA4EF5F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4" y="723959"/>
            <a:ext cx="8383727" cy="324000"/>
          </a:xfrm>
        </p:spPr>
        <p:txBody>
          <a:bodyPr>
            <a:noAutofit/>
          </a:bodyPr>
          <a:lstStyle/>
          <a:p>
            <a:r>
              <a:rPr lang="it-IT" b="1" dirty="0"/>
              <a:t>DEBITO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0038B2-8BBB-4A17-929B-2FD4D1E9D64D}"/>
              </a:ext>
            </a:extLst>
          </p:cNvPr>
          <p:cNvSpPr txBox="1"/>
          <p:nvPr/>
        </p:nvSpPr>
        <p:spPr>
          <a:xfrm>
            <a:off x="38378" y="478661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64109" y="201575"/>
                </a:moveTo>
                <a:lnTo>
                  <a:pt x="264109" y="371453"/>
                </a:lnTo>
                <a:lnTo>
                  <a:pt x="382171" y="371453"/>
                </a:lnTo>
                <a:cubicBezTo>
                  <a:pt x="383862" y="371414"/>
                  <a:pt x="385052" y="371779"/>
                  <a:pt x="385743" y="372550"/>
                </a:cubicBezTo>
                <a:cubicBezTo>
                  <a:pt x="386433" y="373321"/>
                  <a:pt x="386767" y="374736"/>
                  <a:pt x="386743" y="376795"/>
                </a:cubicBezTo>
                <a:lnTo>
                  <a:pt x="386743" y="399306"/>
                </a:lnTo>
                <a:cubicBezTo>
                  <a:pt x="386767" y="401365"/>
                  <a:pt x="386433" y="402780"/>
                  <a:pt x="385743" y="403551"/>
                </a:cubicBezTo>
                <a:cubicBezTo>
                  <a:pt x="385052" y="404322"/>
                  <a:pt x="383862" y="404688"/>
                  <a:pt x="382171" y="404648"/>
                </a:cubicBezTo>
                <a:lnTo>
                  <a:pt x="264109" y="404648"/>
                </a:lnTo>
                <a:lnTo>
                  <a:pt x="279721" y="478514"/>
                </a:lnTo>
                <a:lnTo>
                  <a:pt x="415318" y="478514"/>
                </a:lnTo>
                <a:cubicBezTo>
                  <a:pt x="437813" y="478863"/>
                  <a:pt x="454736" y="474739"/>
                  <a:pt x="466086" y="466140"/>
                </a:cubicBezTo>
                <a:cubicBezTo>
                  <a:pt x="477437" y="457541"/>
                  <a:pt x="483120" y="442374"/>
                  <a:pt x="483136" y="420639"/>
                </a:cubicBezTo>
                <a:lnTo>
                  <a:pt x="483136" y="364220"/>
                </a:lnTo>
                <a:cubicBezTo>
                  <a:pt x="483279" y="343534"/>
                  <a:pt x="478802" y="328845"/>
                  <a:pt x="469706" y="320152"/>
                </a:cubicBezTo>
                <a:cubicBezTo>
                  <a:pt x="460609" y="311459"/>
                  <a:pt x="446036" y="307239"/>
                  <a:pt x="425986" y="307493"/>
                </a:cubicBezTo>
                <a:lnTo>
                  <a:pt x="350929" y="307493"/>
                </a:lnTo>
                <a:lnTo>
                  <a:pt x="350929" y="275441"/>
                </a:lnTo>
                <a:lnTo>
                  <a:pt x="477040" y="275441"/>
                </a:lnTo>
                <a:lnTo>
                  <a:pt x="461800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0" grpId="0" animBg="1"/>
      <p:bldP spid="2" grpId="0"/>
      <p:bldP spid="2" grpId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9A4B684-6C68-46AA-9127-9242617CF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6" y="3039909"/>
            <a:ext cx="3230521" cy="226136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5B2306-397E-4BD0-B6D3-CBA4EF5F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1" y="749360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DEBITO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9A787-25AC-41F3-94BF-86DC55043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995" y="3641124"/>
            <a:ext cx="6148502" cy="2417470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È quello che dovrebbero "saldare" </a:t>
            </a:r>
            <a:br>
              <a:rPr lang="it-IT" sz="2073" i="1" dirty="0"/>
            </a:br>
            <a:r>
              <a:rPr lang="it-IT" sz="2073" i="1" dirty="0"/>
              <a:t>i Paesi ricchi nei confronti di quelli più poveri </a:t>
            </a:r>
            <a:br>
              <a:rPr lang="it-IT" sz="2073" i="1" dirty="0"/>
            </a:br>
            <a:r>
              <a:rPr lang="it-IT" sz="2073" i="1" dirty="0"/>
              <a:t>perché ne sfruttano le risorse naturali.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I Paesi poveri economicamente, </a:t>
            </a:r>
            <a:br>
              <a:rPr lang="it-IT" sz="2073" i="1" dirty="0"/>
            </a:br>
            <a:r>
              <a:rPr lang="it-IT" sz="2073" i="1" dirty="0"/>
              <a:t>infatti, sono spesso i più ricchi di risorse.</a:t>
            </a:r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628FD2-34B3-465C-BDD7-804F734B26CA}"/>
              </a:ext>
            </a:extLst>
          </p:cNvPr>
          <p:cNvSpPr txBox="1"/>
          <p:nvPr/>
        </p:nvSpPr>
        <p:spPr>
          <a:xfrm>
            <a:off x="4310336" y="2368089"/>
            <a:ext cx="5226908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Che cos'è il debito ecologico?</a:t>
            </a:r>
          </a:p>
        </p:txBody>
      </p:sp>
      <p:pic>
        <p:nvPicPr>
          <p:cNvPr id="9" name="Immagine 8" descr="Immagine che contiene persona, uomo, cibo, indossando&#10;&#10;Descrizione generata automaticamente">
            <a:extLst>
              <a:ext uri="{FF2B5EF4-FFF2-40B4-BE49-F238E27FC236}">
                <a16:creationId xmlns:a16="http://schemas.microsoft.com/office/drawing/2014/main" id="{39451C2A-90E7-4D2A-9C35-042E81070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9" b="8861"/>
          <a:stretch/>
        </p:blipFill>
        <p:spPr>
          <a:xfrm>
            <a:off x="6252543" y="-19809"/>
            <a:ext cx="3467720" cy="2213658"/>
          </a:xfrm>
          <a:prstGeom prst="rect">
            <a:avLst/>
          </a:prstGeom>
        </p:spPr>
      </p:pic>
      <p:sp>
        <p:nvSpPr>
          <p:cNvPr id="12" name="Rettangolo 8">
            <a:extLst>
              <a:ext uri="{FF2B5EF4-FFF2-40B4-BE49-F238E27FC236}">
                <a16:creationId xmlns:a16="http://schemas.microsoft.com/office/drawing/2014/main" id="{E8BDEF9B-5880-490A-B4F0-E4226A1F62FF}"/>
              </a:ext>
            </a:extLst>
          </p:cNvPr>
          <p:cNvSpPr/>
          <p:nvPr/>
        </p:nvSpPr>
        <p:spPr>
          <a:xfrm flipH="1">
            <a:off x="-9526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574856A1-3D76-41B3-8C01-549C888EA65E}"/>
              </a:ext>
            </a:extLst>
          </p:cNvPr>
          <p:cNvSpPr/>
          <p:nvPr/>
        </p:nvSpPr>
        <p:spPr>
          <a:xfrm rot="2702958" flipH="1">
            <a:off x="290319" y="4689169"/>
            <a:ext cx="1504038" cy="1550526"/>
          </a:xfrm>
          <a:prstGeom prst="flowChartConnector">
            <a:avLst/>
          </a:prstGeom>
          <a:gradFill flip="none" rotWithShape="1">
            <a:gsLst>
              <a:gs pos="0">
                <a:srgbClr val="97C255">
                  <a:alpha val="54000"/>
                </a:srgbClr>
              </a:gs>
              <a:gs pos="50000">
                <a:srgbClr val="CDE1AE">
                  <a:alpha val="56000"/>
                </a:srgbClr>
              </a:gs>
              <a:gs pos="100000">
                <a:srgbClr val="CAE6D7">
                  <a:alpha val="6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4" name="Connettore 13">
            <a:extLst>
              <a:ext uri="{FF2B5EF4-FFF2-40B4-BE49-F238E27FC236}">
                <a16:creationId xmlns:a16="http://schemas.microsoft.com/office/drawing/2014/main" id="{33C2C594-67FC-46F2-BDD4-1469960535C5}"/>
              </a:ext>
            </a:extLst>
          </p:cNvPr>
          <p:cNvSpPr/>
          <p:nvPr/>
        </p:nvSpPr>
        <p:spPr>
          <a:xfrm rot="2702958" flipH="1" flipV="1">
            <a:off x="1172007" y="2149167"/>
            <a:ext cx="1956796" cy="1890596"/>
          </a:xfrm>
          <a:prstGeom prst="flowChartConnector">
            <a:avLst/>
          </a:prstGeom>
          <a:gradFill flip="none" rotWithShape="1">
            <a:gsLst>
              <a:gs pos="0">
                <a:srgbClr val="00B2BC">
                  <a:alpha val="56000"/>
                </a:srgbClr>
              </a:gs>
              <a:gs pos="50000">
                <a:srgbClr val="96D2D2">
                  <a:alpha val="50000"/>
                </a:srgbClr>
              </a:gs>
              <a:gs pos="100000">
                <a:srgbClr val="C9E8EA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E8D007-C062-4BCB-A490-49693212F5EF}"/>
              </a:ext>
            </a:extLst>
          </p:cNvPr>
          <p:cNvSpPr txBox="1"/>
          <p:nvPr/>
        </p:nvSpPr>
        <p:spPr>
          <a:xfrm>
            <a:off x="4471851" y="5608788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64109" y="201575"/>
                </a:moveTo>
                <a:lnTo>
                  <a:pt x="264109" y="371453"/>
                </a:lnTo>
                <a:lnTo>
                  <a:pt x="382171" y="371453"/>
                </a:lnTo>
                <a:cubicBezTo>
                  <a:pt x="383862" y="371414"/>
                  <a:pt x="385052" y="371779"/>
                  <a:pt x="385743" y="372550"/>
                </a:cubicBezTo>
                <a:cubicBezTo>
                  <a:pt x="386433" y="373321"/>
                  <a:pt x="386767" y="374736"/>
                  <a:pt x="386743" y="376795"/>
                </a:cubicBezTo>
                <a:lnTo>
                  <a:pt x="386743" y="399306"/>
                </a:lnTo>
                <a:cubicBezTo>
                  <a:pt x="386767" y="401365"/>
                  <a:pt x="386433" y="402780"/>
                  <a:pt x="385743" y="403551"/>
                </a:cubicBezTo>
                <a:cubicBezTo>
                  <a:pt x="385052" y="404322"/>
                  <a:pt x="383862" y="404688"/>
                  <a:pt x="382171" y="404648"/>
                </a:cubicBezTo>
                <a:lnTo>
                  <a:pt x="264109" y="404648"/>
                </a:lnTo>
                <a:lnTo>
                  <a:pt x="279721" y="478514"/>
                </a:lnTo>
                <a:lnTo>
                  <a:pt x="415318" y="478514"/>
                </a:lnTo>
                <a:cubicBezTo>
                  <a:pt x="437813" y="478863"/>
                  <a:pt x="454736" y="474739"/>
                  <a:pt x="466086" y="466140"/>
                </a:cubicBezTo>
                <a:cubicBezTo>
                  <a:pt x="477437" y="457541"/>
                  <a:pt x="483120" y="442374"/>
                  <a:pt x="483136" y="420639"/>
                </a:cubicBezTo>
                <a:lnTo>
                  <a:pt x="483136" y="364220"/>
                </a:lnTo>
                <a:cubicBezTo>
                  <a:pt x="483279" y="343534"/>
                  <a:pt x="478802" y="328845"/>
                  <a:pt x="469706" y="320152"/>
                </a:cubicBezTo>
                <a:cubicBezTo>
                  <a:pt x="460609" y="311459"/>
                  <a:pt x="446036" y="307239"/>
                  <a:pt x="425986" y="307493"/>
                </a:cubicBezTo>
                <a:lnTo>
                  <a:pt x="350929" y="307493"/>
                </a:lnTo>
                <a:lnTo>
                  <a:pt x="350929" y="275441"/>
                </a:lnTo>
                <a:lnTo>
                  <a:pt x="477040" y="275441"/>
                </a:lnTo>
                <a:lnTo>
                  <a:pt x="461800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52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3" grpId="0" animBg="1"/>
      <p:bldP spid="14" grpId="0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924020E-B6E3-4F91-97A1-D16B7EBD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508">
            <a:off x="-86290" y="2900020"/>
            <a:ext cx="2921455" cy="28805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09AFD05-B9D7-49EC-A51A-7E2EEDD7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7" y="586563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ANIMALI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F09743-ECED-458C-87AC-E27B268C19C3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45570">
            <a:off x="2679892" y="1273456"/>
            <a:ext cx="7049024" cy="4242486"/>
          </a:xfrm>
        </p:spPr>
        <p:txBody>
          <a:bodyPr>
            <a:noAutofit/>
          </a:bodyPr>
          <a:lstStyle/>
          <a:p>
            <a:r>
              <a:rPr lang="it-IT" dirty="0"/>
              <a:t>Le </a:t>
            </a:r>
            <a:r>
              <a:rPr lang="it-IT" dirty="0">
                <a:latin typeface="Arial Black" panose="020B0A04020102020204" pitchFamily="34" charset="0"/>
              </a:rPr>
              <a:t>crudeltà</a:t>
            </a:r>
            <a:r>
              <a:rPr lang="it-IT" dirty="0"/>
              <a:t> verso le altre creature </a:t>
            </a:r>
            <a:br>
              <a:rPr lang="it-IT" dirty="0"/>
            </a:br>
            <a:r>
              <a:rPr lang="it-IT" dirty="0"/>
              <a:t>di questo mondo finiscono sempre </a:t>
            </a:r>
            <a:br>
              <a:rPr lang="it-IT" dirty="0"/>
            </a:br>
            <a:r>
              <a:rPr lang="it-IT" dirty="0"/>
              <a:t>per trasferirsi in qualche modo al trattamento </a:t>
            </a:r>
            <a:br>
              <a:rPr lang="it-IT" dirty="0"/>
            </a:br>
            <a:r>
              <a:rPr lang="it-IT" dirty="0"/>
              <a:t>che riserviamo agli altri esseri umani. </a:t>
            </a:r>
          </a:p>
          <a:p>
            <a:r>
              <a:rPr lang="it-IT" dirty="0">
                <a:latin typeface="Arial Black" panose="020B0A04020102020204" pitchFamily="34" charset="0"/>
              </a:rPr>
              <a:t>Il cuore è uno solo </a:t>
            </a:r>
            <a:r>
              <a:rPr lang="it-IT" dirty="0"/>
              <a:t>e la stessa miseria</a:t>
            </a:r>
            <a:br>
              <a:rPr lang="it-IT" dirty="0"/>
            </a:br>
            <a:r>
              <a:rPr lang="it-IT" dirty="0"/>
              <a:t>che porta a maltrattare un animale </a:t>
            </a:r>
            <a:br>
              <a:rPr lang="it-IT" dirty="0"/>
            </a:br>
            <a:r>
              <a:rPr lang="it-IT" dirty="0"/>
              <a:t>non tarda a manifestarsi </a:t>
            </a:r>
            <a:br>
              <a:rPr lang="it-IT" dirty="0"/>
            </a:br>
            <a:r>
              <a:rPr lang="it-IT" dirty="0"/>
              <a:t>nella relazione con le altre persone. </a:t>
            </a:r>
          </a:p>
          <a:p>
            <a:r>
              <a:rPr lang="it-IT" dirty="0"/>
              <a:t>Le </a:t>
            </a:r>
            <a:r>
              <a:rPr lang="it-IT" dirty="0">
                <a:latin typeface="Arial Black" panose="020B0A04020102020204" pitchFamily="34" charset="0"/>
              </a:rPr>
              <a:t>sperimentazioni</a:t>
            </a:r>
            <a:r>
              <a:rPr lang="it-IT" dirty="0"/>
              <a:t> sugli animali </a:t>
            </a:r>
            <a:br>
              <a:rPr lang="it-IT" dirty="0"/>
            </a:br>
            <a:r>
              <a:rPr lang="it-IT" dirty="0"/>
              <a:t>sono legittime solo se si mantengono  </a:t>
            </a:r>
            <a:br>
              <a:rPr lang="it-IT" dirty="0"/>
            </a:br>
            <a:r>
              <a:rPr lang="it-IT" dirty="0"/>
              <a:t>in limiti ragionevoli e contribuiscono </a:t>
            </a:r>
            <a:br>
              <a:rPr lang="it-IT" dirty="0"/>
            </a:br>
            <a:r>
              <a:rPr lang="it-IT" dirty="0"/>
              <a:t>a curare o a </a:t>
            </a:r>
            <a:r>
              <a:rPr lang="it-IT" dirty="0">
                <a:latin typeface="Arial Black" panose="020B0A04020102020204" pitchFamily="34" charset="0"/>
              </a:rPr>
              <a:t>salvare vite umane</a:t>
            </a:r>
            <a:endParaRPr lang="it-IT" dirty="0"/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036F75-35C7-48D1-90A4-CB2CEEE636E6}"/>
              </a:ext>
            </a:extLst>
          </p:cNvPr>
          <p:cNvSpPr txBox="1"/>
          <p:nvPr/>
        </p:nvSpPr>
        <p:spPr>
          <a:xfrm>
            <a:off x="2226" y="351976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5511" y="361928"/>
                </a:moveTo>
                <a:lnTo>
                  <a:pt x="383730" y="361928"/>
                </a:lnTo>
                <a:cubicBezTo>
                  <a:pt x="388791" y="361841"/>
                  <a:pt x="392303" y="362778"/>
                  <a:pt x="394265" y="364741"/>
                </a:cubicBezTo>
                <a:cubicBezTo>
                  <a:pt x="396227" y="366703"/>
                  <a:pt x="397165" y="370215"/>
                  <a:pt x="397078" y="375276"/>
                </a:cubicBezTo>
                <a:lnTo>
                  <a:pt x="397078" y="396633"/>
                </a:lnTo>
                <a:cubicBezTo>
                  <a:pt x="397189" y="401893"/>
                  <a:pt x="396299" y="405580"/>
                  <a:pt x="394408" y="407693"/>
                </a:cubicBezTo>
                <a:cubicBezTo>
                  <a:pt x="392517" y="409806"/>
                  <a:pt x="388958" y="410823"/>
                  <a:pt x="383730" y="410744"/>
                </a:cubicBezTo>
                <a:lnTo>
                  <a:pt x="355130" y="410744"/>
                </a:lnTo>
                <a:cubicBezTo>
                  <a:pt x="350085" y="410823"/>
                  <a:pt x="346637" y="409806"/>
                  <a:pt x="344787" y="407693"/>
                </a:cubicBezTo>
                <a:cubicBezTo>
                  <a:pt x="342937" y="405580"/>
                  <a:pt x="342063" y="401893"/>
                  <a:pt x="342167" y="396633"/>
                </a:cubicBezTo>
                <a:lnTo>
                  <a:pt x="342167" y="375276"/>
                </a:lnTo>
                <a:cubicBezTo>
                  <a:pt x="342079" y="370215"/>
                  <a:pt x="343016" y="366703"/>
                  <a:pt x="344978" y="364741"/>
                </a:cubicBezTo>
                <a:cubicBezTo>
                  <a:pt x="346939" y="362778"/>
                  <a:pt x="350450" y="361841"/>
                  <a:pt x="355511" y="361928"/>
                </a:cubicBezTo>
                <a:close/>
                <a:moveTo>
                  <a:pt x="307895" y="201575"/>
                </a:moveTo>
                <a:cubicBezTo>
                  <a:pt x="289514" y="201900"/>
                  <a:pt x="276011" y="206675"/>
                  <a:pt x="267388" y="215901"/>
                </a:cubicBezTo>
                <a:cubicBezTo>
                  <a:pt x="258764" y="225126"/>
                  <a:pt x="254496" y="236850"/>
                  <a:pt x="254584" y="251073"/>
                </a:cubicBezTo>
                <a:lnTo>
                  <a:pt x="254584" y="432826"/>
                </a:lnTo>
                <a:cubicBezTo>
                  <a:pt x="254203" y="445557"/>
                  <a:pt x="257535" y="456265"/>
                  <a:pt x="264579" y="464951"/>
                </a:cubicBezTo>
                <a:cubicBezTo>
                  <a:pt x="271624" y="473636"/>
                  <a:pt x="284666" y="478157"/>
                  <a:pt x="303706" y="478514"/>
                </a:cubicBezTo>
                <a:lnTo>
                  <a:pt x="437441" y="478514"/>
                </a:lnTo>
                <a:cubicBezTo>
                  <a:pt x="451404" y="478379"/>
                  <a:pt x="462701" y="474271"/>
                  <a:pt x="471332" y="466188"/>
                </a:cubicBezTo>
                <a:cubicBezTo>
                  <a:pt x="479963" y="458105"/>
                  <a:pt x="484406" y="446858"/>
                  <a:pt x="484660" y="432446"/>
                </a:cubicBezTo>
                <a:lnTo>
                  <a:pt x="484660" y="350888"/>
                </a:lnTo>
                <a:cubicBezTo>
                  <a:pt x="484398" y="333948"/>
                  <a:pt x="479876" y="321861"/>
                  <a:pt x="471094" y="314628"/>
                </a:cubicBezTo>
                <a:cubicBezTo>
                  <a:pt x="462312" y="307395"/>
                  <a:pt x="450840" y="303874"/>
                  <a:pt x="436680" y="304064"/>
                </a:cubicBezTo>
                <a:lnTo>
                  <a:pt x="344452" y="304064"/>
                </a:lnTo>
                <a:lnTo>
                  <a:pt x="344452" y="285364"/>
                </a:lnTo>
                <a:cubicBezTo>
                  <a:pt x="344285" y="281945"/>
                  <a:pt x="345000" y="279433"/>
                  <a:pt x="346597" y="277827"/>
                </a:cubicBezTo>
                <a:cubicBezTo>
                  <a:pt x="348194" y="276220"/>
                  <a:pt x="351674" y="275425"/>
                  <a:pt x="357036" y="275441"/>
                </a:cubicBezTo>
                <a:lnTo>
                  <a:pt x="478948" y="275441"/>
                </a:lnTo>
                <a:lnTo>
                  <a:pt x="46371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9AFD05-B9D7-49EC-A51A-7E2EEDD7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8" y="831738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ANIMALI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F09743-ECED-458C-87AC-E27B268C1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043" y="3549570"/>
            <a:ext cx="6181454" cy="2368043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Sì: il Papa nell'enciclica ricorda che il catechismo impone il rispetto </a:t>
            </a:r>
            <a:br>
              <a:rPr lang="it-IT" sz="2073" i="1" dirty="0"/>
            </a:br>
            <a:r>
              <a:rPr lang="it-IT" sz="2073" i="1" dirty="0"/>
              <a:t>dell'integrità della Creazione.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Quindi anche la vita degli animali </a:t>
            </a:r>
            <a:br>
              <a:rPr lang="it-IT" sz="2073" i="1" dirty="0"/>
            </a:br>
            <a:r>
              <a:rPr lang="it-IT" sz="2073" i="1" dirty="0"/>
              <a:t>(e delle piante) ha un valore da custodire.</a:t>
            </a:r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12E5DE-BF9C-4B98-A7E4-175A7E0892F1}"/>
              </a:ext>
            </a:extLst>
          </p:cNvPr>
          <p:cNvSpPr txBox="1"/>
          <p:nvPr/>
        </p:nvSpPr>
        <p:spPr>
          <a:xfrm>
            <a:off x="3849128" y="1979146"/>
            <a:ext cx="565217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Ma la Chiesa ha a cuore anche la salvezza degli animali? </a:t>
            </a:r>
          </a:p>
        </p:txBody>
      </p:sp>
      <p:pic>
        <p:nvPicPr>
          <p:cNvPr id="7" name="Immagine 6" descr="Immagine che contiene gatto, mammifero, interni, sedendo&#10;&#10;Descrizione generata automaticamente">
            <a:extLst>
              <a:ext uri="{FF2B5EF4-FFF2-40B4-BE49-F238E27FC236}">
                <a16:creationId xmlns:a16="http://schemas.microsoft.com/office/drawing/2014/main" id="{7E7E3034-FE02-4A43-B21C-F01EC032F0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22" y="186170"/>
            <a:ext cx="4459744" cy="1818203"/>
          </a:xfrm>
          <a:prstGeom prst="rect">
            <a:avLst/>
          </a:prstGeom>
        </p:spPr>
      </p:pic>
      <p:pic>
        <p:nvPicPr>
          <p:cNvPr id="9" name="Immagine 8" descr="Immagine che contiene animale, cane, posando, gatto&#10;&#10;Descrizione generata automaticamente">
            <a:extLst>
              <a:ext uri="{FF2B5EF4-FFF2-40B4-BE49-F238E27FC236}">
                <a16:creationId xmlns:a16="http://schemas.microsoft.com/office/drawing/2014/main" id="{31B24AA7-F5CA-42E1-98FA-DD6208C26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r="15299"/>
          <a:stretch/>
        </p:blipFill>
        <p:spPr>
          <a:xfrm rot="20281105">
            <a:off x="91937" y="3598851"/>
            <a:ext cx="2909561" cy="15618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532BCD-5BFB-43E3-B19F-F5F0BEB03123}"/>
              </a:ext>
            </a:extLst>
          </p:cNvPr>
          <p:cNvSpPr txBox="1"/>
          <p:nvPr/>
        </p:nvSpPr>
        <p:spPr>
          <a:xfrm>
            <a:off x="4499838" y="5655265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5511" y="361928"/>
                </a:moveTo>
                <a:lnTo>
                  <a:pt x="383730" y="361928"/>
                </a:lnTo>
                <a:cubicBezTo>
                  <a:pt x="388791" y="361841"/>
                  <a:pt x="392303" y="362778"/>
                  <a:pt x="394265" y="364741"/>
                </a:cubicBezTo>
                <a:cubicBezTo>
                  <a:pt x="396227" y="366703"/>
                  <a:pt x="397165" y="370215"/>
                  <a:pt x="397078" y="375276"/>
                </a:cubicBezTo>
                <a:lnTo>
                  <a:pt x="397078" y="396633"/>
                </a:lnTo>
                <a:cubicBezTo>
                  <a:pt x="397189" y="401893"/>
                  <a:pt x="396299" y="405580"/>
                  <a:pt x="394408" y="407693"/>
                </a:cubicBezTo>
                <a:cubicBezTo>
                  <a:pt x="392517" y="409806"/>
                  <a:pt x="388958" y="410823"/>
                  <a:pt x="383730" y="410744"/>
                </a:cubicBezTo>
                <a:lnTo>
                  <a:pt x="355130" y="410744"/>
                </a:lnTo>
                <a:cubicBezTo>
                  <a:pt x="350085" y="410823"/>
                  <a:pt x="346637" y="409806"/>
                  <a:pt x="344787" y="407693"/>
                </a:cubicBezTo>
                <a:cubicBezTo>
                  <a:pt x="342937" y="405580"/>
                  <a:pt x="342063" y="401893"/>
                  <a:pt x="342167" y="396633"/>
                </a:cubicBezTo>
                <a:lnTo>
                  <a:pt x="342167" y="375276"/>
                </a:lnTo>
                <a:cubicBezTo>
                  <a:pt x="342079" y="370215"/>
                  <a:pt x="343016" y="366703"/>
                  <a:pt x="344978" y="364741"/>
                </a:cubicBezTo>
                <a:cubicBezTo>
                  <a:pt x="346939" y="362778"/>
                  <a:pt x="350450" y="361841"/>
                  <a:pt x="355511" y="361928"/>
                </a:cubicBezTo>
                <a:close/>
                <a:moveTo>
                  <a:pt x="307895" y="201575"/>
                </a:moveTo>
                <a:cubicBezTo>
                  <a:pt x="289514" y="201900"/>
                  <a:pt x="276011" y="206675"/>
                  <a:pt x="267388" y="215901"/>
                </a:cubicBezTo>
                <a:cubicBezTo>
                  <a:pt x="258764" y="225126"/>
                  <a:pt x="254496" y="236850"/>
                  <a:pt x="254584" y="251073"/>
                </a:cubicBezTo>
                <a:lnTo>
                  <a:pt x="254584" y="432826"/>
                </a:lnTo>
                <a:cubicBezTo>
                  <a:pt x="254203" y="445557"/>
                  <a:pt x="257535" y="456265"/>
                  <a:pt x="264579" y="464951"/>
                </a:cubicBezTo>
                <a:cubicBezTo>
                  <a:pt x="271624" y="473636"/>
                  <a:pt x="284666" y="478157"/>
                  <a:pt x="303706" y="478514"/>
                </a:cubicBezTo>
                <a:lnTo>
                  <a:pt x="437441" y="478514"/>
                </a:lnTo>
                <a:cubicBezTo>
                  <a:pt x="451404" y="478379"/>
                  <a:pt x="462701" y="474271"/>
                  <a:pt x="471332" y="466188"/>
                </a:cubicBezTo>
                <a:cubicBezTo>
                  <a:pt x="479963" y="458105"/>
                  <a:pt x="484406" y="446858"/>
                  <a:pt x="484660" y="432446"/>
                </a:cubicBezTo>
                <a:lnTo>
                  <a:pt x="484660" y="350888"/>
                </a:lnTo>
                <a:cubicBezTo>
                  <a:pt x="484398" y="333948"/>
                  <a:pt x="479876" y="321861"/>
                  <a:pt x="471094" y="314628"/>
                </a:cubicBezTo>
                <a:cubicBezTo>
                  <a:pt x="462312" y="307395"/>
                  <a:pt x="450840" y="303874"/>
                  <a:pt x="436680" y="304064"/>
                </a:cubicBezTo>
                <a:lnTo>
                  <a:pt x="344452" y="304064"/>
                </a:lnTo>
                <a:lnTo>
                  <a:pt x="344452" y="285364"/>
                </a:lnTo>
                <a:cubicBezTo>
                  <a:pt x="344285" y="281945"/>
                  <a:pt x="345000" y="279433"/>
                  <a:pt x="346597" y="277827"/>
                </a:cubicBezTo>
                <a:cubicBezTo>
                  <a:pt x="348194" y="276220"/>
                  <a:pt x="351674" y="275425"/>
                  <a:pt x="357036" y="275441"/>
                </a:cubicBezTo>
                <a:lnTo>
                  <a:pt x="478948" y="275441"/>
                </a:lnTo>
                <a:lnTo>
                  <a:pt x="46371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98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2811F291-96D0-40C3-B20D-BC8BDEC1C854}"/>
              </a:ext>
            </a:extLst>
          </p:cNvPr>
          <p:cNvSpPr/>
          <p:nvPr/>
        </p:nvSpPr>
        <p:spPr>
          <a:xfrm>
            <a:off x="249763" y="2909975"/>
            <a:ext cx="2568514" cy="2962271"/>
          </a:xfrm>
          <a:custGeom>
            <a:avLst/>
            <a:gdLst>
              <a:gd name="connsiteX0" fmla="*/ 175473 w 2812210"/>
              <a:gd name="connsiteY0" fmla="*/ 3145265 h 3280758"/>
              <a:gd name="connsiteX1" fmla="*/ 175473 w 2812210"/>
              <a:gd name="connsiteY1" fmla="*/ 3145266 h 3280758"/>
              <a:gd name="connsiteX2" fmla="*/ 175473 w 2812210"/>
              <a:gd name="connsiteY2" fmla="*/ 3145266 h 3280758"/>
              <a:gd name="connsiteX3" fmla="*/ 310965 w 2812210"/>
              <a:gd name="connsiteY3" fmla="*/ 3009774 h 3280758"/>
              <a:gd name="connsiteX4" fmla="*/ 2501245 w 2812210"/>
              <a:gd name="connsiteY4" fmla="*/ 3009774 h 3280758"/>
              <a:gd name="connsiteX5" fmla="*/ 2636737 w 2812210"/>
              <a:gd name="connsiteY5" fmla="*/ 3145266 h 3280758"/>
              <a:gd name="connsiteX6" fmla="*/ 2636736 w 2812210"/>
              <a:gd name="connsiteY6" fmla="*/ 3145266 h 3280758"/>
              <a:gd name="connsiteX7" fmla="*/ 2501244 w 2812210"/>
              <a:gd name="connsiteY7" fmla="*/ 3280758 h 3280758"/>
              <a:gd name="connsiteX8" fmla="*/ 310965 w 2812210"/>
              <a:gd name="connsiteY8" fmla="*/ 3280757 h 3280758"/>
              <a:gd name="connsiteX9" fmla="*/ 186121 w 2812210"/>
              <a:gd name="connsiteY9" fmla="*/ 3198005 h 3280758"/>
              <a:gd name="connsiteX10" fmla="*/ 175473 w 2812210"/>
              <a:gd name="connsiteY10" fmla="*/ 3145266 h 3280758"/>
              <a:gd name="connsiteX11" fmla="*/ 186121 w 2812210"/>
              <a:gd name="connsiteY11" fmla="*/ 3092527 h 3280758"/>
              <a:gd name="connsiteX12" fmla="*/ 310965 w 2812210"/>
              <a:gd name="connsiteY12" fmla="*/ 3009774 h 3280758"/>
              <a:gd name="connsiteX13" fmla="*/ 1406105 w 2812210"/>
              <a:gd name="connsiteY13" fmla="*/ 0 h 3280758"/>
              <a:gd name="connsiteX14" fmla="*/ 2812210 w 2812210"/>
              <a:gd name="connsiteY14" fmla="*/ 1406105 h 3280758"/>
              <a:gd name="connsiteX15" fmla="*/ 1406105 w 2812210"/>
              <a:gd name="connsiteY15" fmla="*/ 2812210 h 3280758"/>
              <a:gd name="connsiteX16" fmla="*/ 0 w 2812210"/>
              <a:gd name="connsiteY16" fmla="*/ 1406105 h 3280758"/>
              <a:gd name="connsiteX17" fmla="*/ 1406105 w 2812210"/>
              <a:gd name="connsiteY17" fmla="*/ 0 h 328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2210" h="3280758">
                <a:moveTo>
                  <a:pt x="175473" y="3145265"/>
                </a:moveTo>
                <a:lnTo>
                  <a:pt x="175473" y="3145266"/>
                </a:lnTo>
                <a:lnTo>
                  <a:pt x="175473" y="3145266"/>
                </a:lnTo>
                <a:close/>
                <a:moveTo>
                  <a:pt x="310965" y="3009774"/>
                </a:moveTo>
                <a:lnTo>
                  <a:pt x="2501245" y="3009774"/>
                </a:lnTo>
                <a:cubicBezTo>
                  <a:pt x="2576075" y="3009774"/>
                  <a:pt x="2636737" y="3070436"/>
                  <a:pt x="2636737" y="3145266"/>
                </a:cubicBezTo>
                <a:lnTo>
                  <a:pt x="2636736" y="3145266"/>
                </a:lnTo>
                <a:cubicBezTo>
                  <a:pt x="2636736" y="3220096"/>
                  <a:pt x="2576074" y="3280758"/>
                  <a:pt x="2501244" y="3280758"/>
                </a:cubicBezTo>
                <a:lnTo>
                  <a:pt x="310965" y="3280757"/>
                </a:lnTo>
                <a:cubicBezTo>
                  <a:pt x="254843" y="3280757"/>
                  <a:pt x="206690" y="3246635"/>
                  <a:pt x="186121" y="3198005"/>
                </a:cubicBezTo>
                <a:lnTo>
                  <a:pt x="175473" y="3145266"/>
                </a:lnTo>
                <a:lnTo>
                  <a:pt x="186121" y="3092527"/>
                </a:lnTo>
                <a:cubicBezTo>
                  <a:pt x="206690" y="3043897"/>
                  <a:pt x="254843" y="3009774"/>
                  <a:pt x="310965" y="3009774"/>
                </a:cubicBezTo>
                <a:close/>
                <a:moveTo>
                  <a:pt x="1406105" y="0"/>
                </a:moveTo>
                <a:cubicBezTo>
                  <a:pt x="2182675" y="0"/>
                  <a:pt x="2812210" y="629535"/>
                  <a:pt x="2812210" y="1406105"/>
                </a:cubicBezTo>
                <a:cubicBezTo>
                  <a:pt x="2812210" y="2182675"/>
                  <a:pt x="2182675" y="2812210"/>
                  <a:pt x="1406105" y="2812210"/>
                </a:cubicBezTo>
                <a:cubicBezTo>
                  <a:pt x="629535" y="2812210"/>
                  <a:pt x="0" y="2182675"/>
                  <a:pt x="0" y="1406105"/>
                </a:cubicBezTo>
                <a:cubicBezTo>
                  <a:pt x="0" y="629535"/>
                  <a:pt x="629535" y="0"/>
                  <a:pt x="1406105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807" t="-11901" r="-17367" b="-9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E4E290-A782-4587-9632-78DA375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1" y="738610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TECNOLOGIA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4C0B21-83AB-4689-AA46-849344171F8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945314">
            <a:off x="2918881" y="1655038"/>
            <a:ext cx="6447959" cy="3507964"/>
          </a:xfrm>
        </p:spPr>
        <p:txBody>
          <a:bodyPr>
            <a:normAutofit lnSpcReduction="10000"/>
          </a:bodyPr>
          <a:lstStyle/>
          <a:p>
            <a:r>
              <a:rPr lang="it-IT" dirty="0"/>
              <a:t>L'energia nucleare, la </a:t>
            </a:r>
            <a:r>
              <a:rPr lang="it-IT" sz="2800" dirty="0">
                <a:latin typeface="Arial Black" panose="020B0A04020102020204" pitchFamily="34" charset="0"/>
              </a:rPr>
              <a:t>biotecnologia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l'informatica, la conoscenza del Dna </a:t>
            </a:r>
            <a:br>
              <a:rPr lang="it-IT" dirty="0"/>
            </a:br>
            <a:r>
              <a:rPr lang="it-IT" dirty="0"/>
              <a:t>e altre scoperte </a:t>
            </a:r>
            <a:br>
              <a:rPr lang="it-IT" dirty="0"/>
            </a:br>
            <a:r>
              <a:rPr lang="it-IT" dirty="0"/>
              <a:t>ci offrono un tremendo potere.</a:t>
            </a:r>
          </a:p>
          <a:p>
            <a:r>
              <a:rPr lang="it-IT" dirty="0"/>
              <a:t>Ma l'immensa </a:t>
            </a:r>
            <a:r>
              <a:rPr lang="it-IT" sz="2800" dirty="0">
                <a:latin typeface="Arial Black" panose="020B0A04020102020204" pitchFamily="34" charset="0"/>
              </a:rPr>
              <a:t>crescita</a:t>
            </a:r>
            <a:r>
              <a:rPr lang="it-IT" dirty="0"/>
              <a:t> </a:t>
            </a:r>
            <a:r>
              <a:rPr lang="it-IT" sz="2800" dirty="0">
                <a:latin typeface="Arial Black" panose="020B0A04020102020204" pitchFamily="34" charset="0"/>
              </a:rPr>
              <a:t>tecnologica</a:t>
            </a:r>
            <a:br>
              <a:rPr lang="it-IT" dirty="0"/>
            </a:br>
            <a:r>
              <a:rPr lang="it-IT" dirty="0"/>
              <a:t>non è stata accompagnata </a:t>
            </a:r>
            <a:br>
              <a:rPr lang="it-IT" dirty="0"/>
            </a:br>
            <a:r>
              <a:rPr lang="it-IT" dirty="0"/>
              <a:t>da uno sviluppo dell'essere umano </a:t>
            </a:r>
            <a:br>
              <a:rPr lang="it-IT" dirty="0"/>
            </a:br>
            <a:r>
              <a:rPr lang="it-IT" dirty="0"/>
              <a:t>per quanto riguarda la responsabilità, </a:t>
            </a:r>
            <a:br>
              <a:rPr lang="it-IT" dirty="0"/>
            </a:br>
            <a:r>
              <a:rPr lang="it-IT" dirty="0"/>
              <a:t>i valori e la </a:t>
            </a:r>
            <a:r>
              <a:rPr lang="it-IT" sz="2800" dirty="0">
                <a:latin typeface="Arial Black" panose="020B0A04020102020204" pitchFamily="34" charset="0"/>
              </a:rPr>
              <a:t>coscienza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D0D84E-47CE-440D-A444-A38659EE8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2889" l="4111" r="95778">
                        <a14:foregroundMark x1="38760" y1="17370" x2="41596" y2="16089"/>
                        <a14:foregroundMark x1="20889" y1="25444" x2="22439" y2="24744"/>
                        <a14:foregroundMark x1="46222" y1="14000" x2="49030" y2="14977"/>
                        <a14:foregroundMark x1="26222" y1="7667" x2="38667" y2="8111"/>
                        <a14:foregroundMark x1="26111" y1="67778" x2="20090" y2="62806"/>
                        <a14:foregroundMark x1="19765" y1="36124" x2="23420" y2="32840"/>
                        <a14:foregroundMark x1="23572" y1="32984" x2="22667" y2="33889"/>
                        <a14:foregroundMark x1="37778" y1="33889" x2="33778" y2="39222"/>
                        <a14:foregroundMark x1="38488" y1="88384" x2="39333" y2="88111"/>
                        <a14:foregroundMark x1="26321" y1="92318" x2="26996" y2="92100"/>
                        <a14:foregroundMark x1="24556" y1="92889" x2="25026" y2="92737"/>
                        <a14:foregroundMark x1="80442" y1="69275" x2="81111" y2="68000"/>
                        <a14:foregroundMark x1="70180" y1="40216" x2="69827" y2="39318"/>
                        <a14:foregroundMark x1="81111" y1="68000" x2="71008" y2="42320"/>
                        <a14:foregroundMark x1="95778" y1="46111" x2="95375" y2="45229"/>
                        <a14:foregroundMark x1="76778" y1="39333" x2="80444" y2="33444"/>
                        <a14:foregroundMark x1="34222" y1="92000" x2="36889" y2="90111"/>
                        <a14:foregroundMark x1="33111" y1="91222" x2="36667" y2="89444"/>
                        <a14:foregroundMark x1="56222" y1="21111" x2="54778" y2="20667"/>
                        <a14:foregroundMark x1="55556" y1="21333" x2="55222" y2="20667"/>
                        <a14:foregroundMark x1="70000" y1="41333" x2="69515" y2="39491"/>
                        <a14:backgroundMark x1="7000" y1="47444" x2="7222" y2="50778"/>
                        <a14:backgroundMark x1="7667" y1="54000" x2="10000" y2="55667"/>
                        <a14:backgroundMark x1="10556" y1="57000" x2="18000" y2="59889"/>
                        <a14:backgroundMark x1="10556" y1="55222" x2="12778" y2="56667"/>
                        <a14:backgroundMark x1="4667" y1="49333" x2="7222" y2="52778"/>
                        <a14:backgroundMark x1="7556" y1="52000" x2="9556" y2="54000"/>
                        <a14:backgroundMark x1="6556" y1="46444" x2="18222" y2="39111"/>
                        <a14:backgroundMark x1="8000" y1="46444" x2="7000" y2="47444"/>
                        <a14:backgroundMark x1="16778" y1="39111" x2="18444" y2="39222"/>
                        <a14:backgroundMark x1="19556" y1="37000" x2="17222" y2="41000"/>
                        <a14:backgroundMark x1="28222" y1="30444" x2="23111" y2="31333"/>
                        <a14:backgroundMark x1="24222" y1="31556" x2="23000" y2="32444"/>
                        <a14:backgroundMark x1="20111" y1="36444" x2="18778" y2="37444"/>
                        <a14:backgroundMark x1="35889" y1="17778" x2="24889" y2="23000"/>
                        <a14:backgroundMark x1="24111" y1="25333" x2="24333" y2="22333"/>
                        <a14:backgroundMark x1="24556" y1="25889" x2="25889" y2="21333"/>
                        <a14:backgroundMark x1="36889" y1="19667" x2="37111" y2="20333"/>
                        <a14:backgroundMark x1="56175" y1="22991" x2="56556" y2="23222"/>
                        <a14:backgroundMark x1="43556" y1="15333" x2="56154" y2="22978"/>
                        <a14:backgroundMark x1="57502" y1="23502" x2="58222" y2="24222"/>
                        <a14:backgroundMark x1="49556" y1="14444" x2="53111" y2="16667"/>
                        <a14:backgroundMark x1="53667" y1="16222" x2="55556" y2="14444"/>
                        <a14:backgroundMark x1="41667" y1="16000" x2="45667" y2="17222"/>
                        <a14:backgroundMark x1="44444" y1="14333" x2="46222" y2="15778"/>
                        <a14:backgroundMark x1="36556" y1="16778" x2="37556" y2="19667"/>
                        <a14:backgroundMark x1="23333" y1="22000" x2="24222" y2="24111"/>
                        <a14:backgroundMark x1="16778" y1="61444" x2="20444" y2="62333"/>
                        <a14:backgroundMark x1="68667" y1="40556" x2="71556" y2="53222"/>
                        <a14:backgroundMark x1="68151" y1="34111" x2="70889" y2="37556"/>
                        <a14:backgroundMark x1="67444" y1="33222" x2="68149" y2="34109"/>
                        <a14:backgroundMark x1="91667" y1="44333" x2="91778" y2="51778"/>
                        <a14:backgroundMark x1="94444" y1="50222" x2="92111" y2="56333"/>
                        <a14:backgroundMark x1="93000" y1="55222" x2="92889" y2="56889"/>
                        <a14:backgroundMark x1="92111" y1="55444" x2="93444" y2="56111"/>
                        <a14:backgroundMark x1="93889" y1="46111" x2="91222" y2="42556"/>
                        <a14:backgroundMark x1="80111" y1="70444" x2="78889" y2="81889"/>
                        <a14:backgroundMark x1="79667" y1="69889" x2="71556" y2="91556"/>
                        <a14:backgroundMark x1="80000" y1="69333" x2="80444" y2="72667"/>
                        <a14:backgroundMark x1="67000" y1="90333" x2="71444" y2="91444"/>
                        <a14:backgroundMark x1="72000" y1="86333" x2="71444" y2="86556"/>
                        <a14:backgroundMark x1="72889" y1="85444" x2="69778" y2="88778"/>
                        <a14:backgroundMark x1="71556" y1="86000" x2="69667" y2="90111"/>
                        <a14:backgroundMark x1="94000" y1="54889" x2="92556" y2="58111"/>
                        <a14:backgroundMark x1="90667" y1="42444" x2="93889" y2="45444"/>
                        <a14:backgroundMark x1="91556" y1="39111" x2="95889" y2="42556"/>
                        <a14:backgroundMark x1="89444" y1="42000" x2="94667" y2="45889"/>
                        <a14:backgroundMark x1="93333" y1="56111" x2="91222" y2="58000"/>
                        <a14:backgroundMark x1="93000" y1="56000" x2="90556" y2="58222"/>
                        <a14:backgroundMark x1="27222" y1="91667" x2="35222" y2="88778"/>
                        <a14:backgroundMark x1="38333" y1="88222" x2="37549" y2="88667"/>
                        <a14:backgroundMark x1="25667" y1="91667" x2="26778" y2="91556"/>
                        <a14:backgroundMark x1="70778" y1="38111" x2="69778" y2="35667"/>
                        <a14:backgroundMark x1="70444" y1="38222" x2="68889" y2="35000"/>
                        <a14:backgroundMark x1="70889" y1="37556" x2="69111" y2="35222"/>
                        <a14:backgroundMark x1="67556" y1="34667" x2="69444" y2="34222"/>
                        <a14:backgroundMark x1="76667" y1="40444" x2="78444" y2="38667"/>
                        <a14:backgroundMark x1="70444" y1="39222" x2="69333" y2="35778"/>
                        <a14:backgroundMark x1="67111" y1="34556" x2="70000" y2="39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582">
            <a:off x="5444545" y="40296"/>
            <a:ext cx="1396629" cy="1396629"/>
          </a:xfrm>
          <a:prstGeom prst="rect">
            <a:avLst/>
          </a:prstGeom>
        </p:spPr>
      </p:pic>
      <p:pic>
        <p:nvPicPr>
          <p:cNvPr id="14" name="Immagine 13" descr="Immagine che contiene interni, tavolo, sedendo, computer&#10;&#10;Descrizione generata automaticamente">
            <a:extLst>
              <a:ext uri="{FF2B5EF4-FFF2-40B4-BE49-F238E27FC236}">
                <a16:creationId xmlns:a16="http://schemas.microsoft.com/office/drawing/2014/main" id="{838B4768-39DF-4B8B-98E3-DEF16B0E2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63" y="4582680"/>
            <a:ext cx="2332337" cy="18974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6C1370A-F241-4FD1-B379-78C28D89F7AF}"/>
              </a:ext>
            </a:extLst>
          </p:cNvPr>
          <p:cNvSpPr txBox="1"/>
          <p:nvPr/>
        </p:nvSpPr>
        <p:spPr>
          <a:xfrm>
            <a:off x="0" y="481909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70942" y="201575"/>
                </a:moveTo>
                <a:lnTo>
                  <a:pt x="255702" y="275441"/>
                </a:lnTo>
                <a:lnTo>
                  <a:pt x="366573" y="275441"/>
                </a:lnTo>
                <a:lnTo>
                  <a:pt x="293040" y="478514"/>
                </a:lnTo>
                <a:lnTo>
                  <a:pt x="396672" y="478514"/>
                </a:lnTo>
                <a:lnTo>
                  <a:pt x="489255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8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3" grpId="0" uiExpand="1" build="p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4E290-A782-4587-9632-78DA375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8" y="831738"/>
            <a:ext cx="8383727" cy="324202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TECNOLOGIA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4C0B21-83AB-4689-AA46-84934417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0" y="3640346"/>
            <a:ext cx="6617671" cy="2518913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No, il Papa non è contrario, </a:t>
            </a:r>
            <a:br>
              <a:rPr lang="it-IT" sz="2073" i="1" dirty="0"/>
            </a:br>
            <a:r>
              <a:rPr lang="it-IT" sz="2073" i="1" dirty="0"/>
              <a:t>come possiamo leggere nel prossimo estratto.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Semplicemente ci ricorda che </a:t>
            </a:r>
            <a:br>
              <a:rPr lang="it-IT" sz="2073" i="1" dirty="0"/>
            </a:br>
            <a:r>
              <a:rPr lang="it-IT" sz="2073" i="1" dirty="0"/>
              <a:t>a fronte di un  grande sviluppo delle tecnologie </a:t>
            </a:r>
            <a:br>
              <a:rPr lang="it-IT" sz="2073" i="1" dirty="0"/>
            </a:br>
            <a:r>
              <a:rPr lang="it-IT" sz="2073" i="1" dirty="0"/>
              <a:t>deve corrispondere </a:t>
            </a:r>
            <a:br>
              <a:rPr lang="it-IT" sz="2073" i="1" dirty="0"/>
            </a:br>
            <a:r>
              <a:rPr lang="it-IT" sz="2073" i="1" dirty="0"/>
              <a:t>una grande responsabilità nel loro utilizzo.</a:t>
            </a:r>
          </a:p>
          <a:p>
            <a:pPr>
              <a:lnSpc>
                <a:spcPts val="2800"/>
              </a:lnSpc>
            </a:pPr>
            <a:endParaRPr lang="it-IT" sz="2073" i="1" dirty="0"/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3D6F6D-382A-4147-9825-FD59B4BB5C88}"/>
              </a:ext>
            </a:extLst>
          </p:cNvPr>
          <p:cNvSpPr txBox="1"/>
          <p:nvPr/>
        </p:nvSpPr>
        <p:spPr>
          <a:xfrm>
            <a:off x="3103834" y="2346566"/>
            <a:ext cx="629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Significa</a:t>
            </a:r>
            <a:r>
              <a:rPr lang="it-IT" dirty="0"/>
              <a:t> </a:t>
            </a: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che Francesco è contrario al progresso tecnologico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 anche detto che non guarda la televisione da anni)?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vetro&#10;&#10;Descrizione generata automaticamente">
            <a:extLst>
              <a:ext uri="{FF2B5EF4-FFF2-40B4-BE49-F238E27FC236}">
                <a16:creationId xmlns:a16="http://schemas.microsoft.com/office/drawing/2014/main" id="{E8CA6300-453E-433D-8FFF-CA3E9F2F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12" y="283411"/>
            <a:ext cx="4699251" cy="1644735"/>
          </a:xfrm>
          <a:prstGeom prst="rect">
            <a:avLst/>
          </a:prstGeom>
        </p:spPr>
      </p:pic>
      <p:pic>
        <p:nvPicPr>
          <p:cNvPr id="9" name="Immagine 8" descr="Immagine che contiene elettronico, schermo, monitor, computer&#10;&#10;Descrizione generata automaticamente">
            <a:extLst>
              <a:ext uri="{FF2B5EF4-FFF2-40B4-BE49-F238E27FC236}">
                <a16:creationId xmlns:a16="http://schemas.microsoft.com/office/drawing/2014/main" id="{B81D755E-A140-4FAA-97E7-9DD195637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461">
            <a:off x="6771736" y="3982698"/>
            <a:ext cx="2799520" cy="207503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E6666D-F1F8-4310-A338-D3B9B4B40946}"/>
              </a:ext>
            </a:extLst>
          </p:cNvPr>
          <p:cNvSpPr txBox="1"/>
          <p:nvPr/>
        </p:nvSpPr>
        <p:spPr>
          <a:xfrm>
            <a:off x="4499838" y="5648437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70942" y="201575"/>
                </a:moveTo>
                <a:lnTo>
                  <a:pt x="255702" y="275441"/>
                </a:lnTo>
                <a:lnTo>
                  <a:pt x="366573" y="275441"/>
                </a:lnTo>
                <a:lnTo>
                  <a:pt x="293040" y="478514"/>
                </a:lnTo>
                <a:lnTo>
                  <a:pt x="396672" y="478514"/>
                </a:lnTo>
                <a:lnTo>
                  <a:pt x="489255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87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giocattolo, bambola&#10;&#10;Descrizione generata automaticamente">
            <a:extLst>
              <a:ext uri="{FF2B5EF4-FFF2-40B4-BE49-F238E27FC236}">
                <a16:creationId xmlns:a16="http://schemas.microsoft.com/office/drawing/2014/main" id="{0447B2D8-EFEF-47F7-8D35-D0AE48C0D8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830">
            <a:off x="127523" y="1563982"/>
            <a:ext cx="2627396" cy="21227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D590A71-66A9-40BD-ADF1-05A18A31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99" y="636181"/>
            <a:ext cx="8383727" cy="324000"/>
          </a:xfrm>
        </p:spPr>
        <p:txBody>
          <a:bodyPr>
            <a:noAutofit/>
          </a:bodyPr>
          <a:lstStyle/>
          <a:p>
            <a:r>
              <a:rPr lang="it-IT" b="1" dirty="0"/>
              <a:t>SVILUPPO SOSTENIBILE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374B8C-1FD3-4D09-B209-292A88F416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40" y="168755"/>
            <a:ext cx="3086100" cy="154305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8B9547-8CF8-4B6B-894C-5660251FEAE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08574">
            <a:off x="3067123" y="2020894"/>
            <a:ext cx="6400800" cy="3500013"/>
          </a:xfrm>
        </p:spPr>
        <p:txBody>
          <a:bodyPr>
            <a:normAutofit/>
          </a:bodyPr>
          <a:lstStyle/>
          <a:p>
            <a:r>
              <a:rPr lang="it-IT" dirty="0"/>
              <a:t>Nessuno vuole tornare </a:t>
            </a:r>
            <a:br>
              <a:rPr lang="it-IT" dirty="0"/>
            </a:br>
            <a:r>
              <a:rPr lang="it-IT" sz="2600" dirty="0">
                <a:latin typeface="Arial Black" panose="020B0A04020102020204" pitchFamily="34" charset="0"/>
              </a:rPr>
              <a:t>all'epoca</a:t>
            </a:r>
            <a:r>
              <a:rPr lang="it-IT" b="1" dirty="0"/>
              <a:t> </a:t>
            </a:r>
            <a:r>
              <a:rPr lang="it-IT" sz="2600" dirty="0">
                <a:latin typeface="Arial Black" panose="020B0A04020102020204" pitchFamily="34" charset="0"/>
              </a:rPr>
              <a:t>delle</a:t>
            </a:r>
            <a:r>
              <a:rPr lang="it-IT" b="1" dirty="0"/>
              <a:t> </a:t>
            </a:r>
            <a:r>
              <a:rPr lang="it-IT" sz="2600" dirty="0">
                <a:latin typeface="Arial Black" panose="020B0A04020102020204" pitchFamily="34" charset="0"/>
              </a:rPr>
              <a:t>caverne</a:t>
            </a:r>
            <a:r>
              <a:rPr lang="it-IT" dirty="0"/>
              <a:t>, però </a:t>
            </a:r>
            <a:br>
              <a:rPr lang="it-IT" dirty="0"/>
            </a:br>
            <a:r>
              <a:rPr lang="it-IT" dirty="0"/>
              <a:t>è indispensabile rallentare la marcia </a:t>
            </a:r>
            <a:br>
              <a:rPr lang="it-IT" dirty="0"/>
            </a:br>
            <a:r>
              <a:rPr lang="it-IT" dirty="0"/>
              <a:t>per guardare la realtà in un altro modo, </a:t>
            </a:r>
          </a:p>
          <a:p>
            <a:r>
              <a:rPr lang="it-IT" dirty="0"/>
              <a:t>raccogliere gli sviluppi positivi </a:t>
            </a:r>
            <a:br>
              <a:rPr lang="it-IT" dirty="0"/>
            </a:br>
            <a:r>
              <a:rPr lang="it-IT" dirty="0"/>
              <a:t>e sostenibili, e al tempo stesso </a:t>
            </a:r>
            <a:br>
              <a:rPr lang="it-IT" dirty="0"/>
            </a:br>
            <a:r>
              <a:rPr lang="it-IT" dirty="0"/>
              <a:t>recuperare i valori e i grandi fini </a:t>
            </a:r>
            <a:br>
              <a:rPr lang="it-IT" dirty="0"/>
            </a:br>
            <a:r>
              <a:rPr lang="it-IT" dirty="0"/>
              <a:t>distrutti da una</a:t>
            </a:r>
            <a:br>
              <a:rPr lang="it-IT" dirty="0"/>
            </a:br>
            <a:r>
              <a:rPr lang="it-IT" sz="2600" dirty="0">
                <a:latin typeface="Arial Black" panose="020B0A04020102020204" pitchFamily="34" charset="0"/>
              </a:rPr>
              <a:t>sfrenatezza</a:t>
            </a:r>
            <a:r>
              <a:rPr lang="it-IT" b="1" dirty="0"/>
              <a:t> </a:t>
            </a:r>
            <a:r>
              <a:rPr lang="it-IT" sz="2600" dirty="0">
                <a:latin typeface="Arial Black" panose="020B0A04020102020204" pitchFamily="34" charset="0"/>
              </a:rPr>
              <a:t>megalomane</a:t>
            </a:r>
            <a:endParaRPr lang="it-IT" dirty="0"/>
          </a:p>
        </p:txBody>
      </p:sp>
      <p:pic>
        <p:nvPicPr>
          <p:cNvPr id="7" name="Immagine 6" descr="Immagine che contiene esterni, erba, specchio, occhialidasole&#10;&#10;Descrizione generata automaticamente">
            <a:extLst>
              <a:ext uri="{FF2B5EF4-FFF2-40B4-BE49-F238E27FC236}">
                <a16:creationId xmlns:a16="http://schemas.microsoft.com/office/drawing/2014/main" id="{BDF2155A-6A69-45F1-BD8F-31E98DEA61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149">
            <a:off x="147103" y="4288151"/>
            <a:ext cx="2984849" cy="20893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7C64FF-031D-4DED-8D0A-61F8193F3FA3}"/>
              </a:ext>
            </a:extLst>
          </p:cNvPr>
          <p:cNvSpPr txBox="1"/>
          <p:nvPr/>
        </p:nvSpPr>
        <p:spPr>
          <a:xfrm>
            <a:off x="0" y="390953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5542" y="367643"/>
                </a:moveTo>
                <a:lnTo>
                  <a:pt x="394051" y="367643"/>
                </a:lnTo>
                <a:cubicBezTo>
                  <a:pt x="397610" y="367763"/>
                  <a:pt x="400692" y="369145"/>
                  <a:pt x="403297" y="371791"/>
                </a:cubicBezTo>
                <a:cubicBezTo>
                  <a:pt x="405903" y="374437"/>
                  <a:pt x="407269" y="377631"/>
                  <a:pt x="407396" y="381373"/>
                </a:cubicBezTo>
                <a:lnTo>
                  <a:pt x="407396" y="400824"/>
                </a:lnTo>
                <a:cubicBezTo>
                  <a:pt x="407269" y="404582"/>
                  <a:pt x="405903" y="407840"/>
                  <a:pt x="403297" y="410597"/>
                </a:cubicBezTo>
                <a:cubicBezTo>
                  <a:pt x="400692" y="413354"/>
                  <a:pt x="397610" y="414800"/>
                  <a:pt x="394051" y="414935"/>
                </a:cubicBezTo>
                <a:lnTo>
                  <a:pt x="355542" y="414935"/>
                </a:lnTo>
                <a:cubicBezTo>
                  <a:pt x="351984" y="414800"/>
                  <a:pt x="348902" y="413354"/>
                  <a:pt x="346296" y="410597"/>
                </a:cubicBezTo>
                <a:cubicBezTo>
                  <a:pt x="343691" y="407840"/>
                  <a:pt x="342325" y="404582"/>
                  <a:pt x="342197" y="400824"/>
                </a:cubicBezTo>
                <a:lnTo>
                  <a:pt x="342197" y="381373"/>
                </a:lnTo>
                <a:cubicBezTo>
                  <a:pt x="342325" y="377631"/>
                  <a:pt x="343691" y="374437"/>
                  <a:pt x="346296" y="371791"/>
                </a:cubicBezTo>
                <a:cubicBezTo>
                  <a:pt x="348902" y="369145"/>
                  <a:pt x="351984" y="367763"/>
                  <a:pt x="355542" y="367643"/>
                </a:cubicBezTo>
                <a:close/>
                <a:moveTo>
                  <a:pt x="358211" y="261725"/>
                </a:moveTo>
                <a:lnTo>
                  <a:pt x="391382" y="261725"/>
                </a:lnTo>
                <a:cubicBezTo>
                  <a:pt x="394576" y="261821"/>
                  <a:pt x="397435" y="263060"/>
                  <a:pt x="399961" y="265444"/>
                </a:cubicBezTo>
                <a:cubicBezTo>
                  <a:pt x="402487" y="267828"/>
                  <a:pt x="403822" y="270784"/>
                  <a:pt x="403965" y="274312"/>
                </a:cubicBezTo>
                <a:lnTo>
                  <a:pt x="403965" y="291477"/>
                </a:lnTo>
                <a:cubicBezTo>
                  <a:pt x="403822" y="295005"/>
                  <a:pt x="402487" y="297961"/>
                  <a:pt x="399961" y="300345"/>
                </a:cubicBezTo>
                <a:cubicBezTo>
                  <a:pt x="397435" y="302729"/>
                  <a:pt x="394576" y="303969"/>
                  <a:pt x="391382" y="304064"/>
                </a:cubicBezTo>
                <a:lnTo>
                  <a:pt x="358211" y="304064"/>
                </a:lnTo>
                <a:cubicBezTo>
                  <a:pt x="355018" y="303969"/>
                  <a:pt x="352158" y="302729"/>
                  <a:pt x="349632" y="300345"/>
                </a:cubicBezTo>
                <a:cubicBezTo>
                  <a:pt x="347106" y="297961"/>
                  <a:pt x="345772" y="295005"/>
                  <a:pt x="345629" y="291477"/>
                </a:cubicBezTo>
                <a:lnTo>
                  <a:pt x="345629" y="274312"/>
                </a:lnTo>
                <a:cubicBezTo>
                  <a:pt x="345772" y="270784"/>
                  <a:pt x="347106" y="267828"/>
                  <a:pt x="349632" y="265444"/>
                </a:cubicBezTo>
                <a:cubicBezTo>
                  <a:pt x="352158" y="263060"/>
                  <a:pt x="355018" y="261821"/>
                  <a:pt x="358211" y="261725"/>
                </a:cubicBezTo>
                <a:close/>
                <a:moveTo>
                  <a:pt x="309070" y="201575"/>
                </a:moveTo>
                <a:cubicBezTo>
                  <a:pt x="295759" y="201956"/>
                  <a:pt x="284589" y="206619"/>
                  <a:pt x="275562" y="215566"/>
                </a:cubicBezTo>
                <a:cubicBezTo>
                  <a:pt x="266534" y="224512"/>
                  <a:pt x="261838" y="235457"/>
                  <a:pt x="261473" y="248401"/>
                </a:cubicBezTo>
                <a:lnTo>
                  <a:pt x="261473" y="304445"/>
                </a:lnTo>
                <a:cubicBezTo>
                  <a:pt x="261703" y="310607"/>
                  <a:pt x="263528" y="315890"/>
                  <a:pt x="266947" y="320292"/>
                </a:cubicBezTo>
                <a:cubicBezTo>
                  <a:pt x="270366" y="324694"/>
                  <a:pt x="273999" y="327787"/>
                  <a:pt x="277846" y="329572"/>
                </a:cubicBezTo>
                <a:cubicBezTo>
                  <a:pt x="273846" y="330992"/>
                  <a:pt x="268990" y="333768"/>
                  <a:pt x="263278" y="337900"/>
                </a:cubicBezTo>
                <a:cubicBezTo>
                  <a:pt x="257566" y="342032"/>
                  <a:pt x="254424" y="348140"/>
                  <a:pt x="253853" y="356222"/>
                </a:cubicBezTo>
                <a:lnTo>
                  <a:pt x="253853" y="433590"/>
                </a:lnTo>
                <a:cubicBezTo>
                  <a:pt x="254353" y="448287"/>
                  <a:pt x="259541" y="459439"/>
                  <a:pt x="269418" y="467045"/>
                </a:cubicBezTo>
                <a:cubicBezTo>
                  <a:pt x="279295" y="474652"/>
                  <a:pt x="290862" y="478475"/>
                  <a:pt x="304118" y="478514"/>
                </a:cubicBezTo>
                <a:lnTo>
                  <a:pt x="445476" y="478514"/>
                </a:lnTo>
                <a:cubicBezTo>
                  <a:pt x="458748" y="478475"/>
                  <a:pt x="470378" y="474652"/>
                  <a:pt x="480366" y="467045"/>
                </a:cubicBezTo>
                <a:cubicBezTo>
                  <a:pt x="490354" y="459439"/>
                  <a:pt x="495606" y="448287"/>
                  <a:pt x="496121" y="433590"/>
                </a:cubicBezTo>
                <a:lnTo>
                  <a:pt x="496121" y="356222"/>
                </a:lnTo>
                <a:cubicBezTo>
                  <a:pt x="495534" y="348140"/>
                  <a:pt x="492329" y="342032"/>
                  <a:pt x="486506" y="337900"/>
                </a:cubicBezTo>
                <a:cubicBezTo>
                  <a:pt x="480683" y="333768"/>
                  <a:pt x="475765" y="330992"/>
                  <a:pt x="471751" y="329572"/>
                </a:cubicBezTo>
                <a:cubicBezTo>
                  <a:pt x="475747" y="327787"/>
                  <a:pt x="479363" y="324694"/>
                  <a:pt x="482599" y="320292"/>
                </a:cubicBezTo>
                <a:cubicBezTo>
                  <a:pt x="485836" y="315890"/>
                  <a:pt x="487549" y="310607"/>
                  <a:pt x="487739" y="304445"/>
                </a:cubicBezTo>
                <a:lnTo>
                  <a:pt x="487739" y="248401"/>
                </a:lnTo>
                <a:cubicBezTo>
                  <a:pt x="487382" y="235457"/>
                  <a:pt x="482766" y="224512"/>
                  <a:pt x="473889" y="215566"/>
                </a:cubicBezTo>
                <a:cubicBezTo>
                  <a:pt x="465012" y="206619"/>
                  <a:pt x="454017" y="201956"/>
                  <a:pt x="440904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90A71-66A9-40BD-ADF1-05A18A31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34" y="503164"/>
            <a:ext cx="8383727" cy="336430"/>
          </a:xfrm>
        </p:spPr>
        <p:txBody>
          <a:bodyPr>
            <a:noAutofit/>
          </a:bodyPr>
          <a:lstStyle/>
          <a:p>
            <a:r>
              <a:rPr lang="it-IT" b="1" dirty="0"/>
              <a:t>SVILUPPO SOSTENIBILE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8B9547-8CF8-4B6B-894C-5660251FE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69" y="3709755"/>
            <a:ext cx="6012612" cy="2096119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È un tipo di sviluppo tale da garantire </a:t>
            </a:r>
            <a:br>
              <a:rPr lang="it-IT" sz="2073" i="1" dirty="0"/>
            </a:br>
            <a:r>
              <a:rPr lang="it-IT" sz="2073" i="1" dirty="0"/>
              <a:t>che il nostro attuale "stile di vita" </a:t>
            </a:r>
            <a:br>
              <a:rPr lang="it-IT" sz="2073" i="1" dirty="0"/>
            </a:br>
            <a:r>
              <a:rPr lang="it-IT" sz="2073" i="1" dirty="0"/>
              <a:t>non metta in pericolo </a:t>
            </a:r>
            <a:br>
              <a:rPr lang="it-IT" sz="2073" i="1" dirty="0"/>
            </a:br>
            <a:r>
              <a:rPr lang="it-IT" sz="2073" i="1" dirty="0"/>
              <a:t>il diritto delle generazioni future </a:t>
            </a:r>
            <a:br>
              <a:rPr lang="it-IT" sz="2073" i="1" dirty="0"/>
            </a:br>
            <a:r>
              <a:rPr lang="it-IT" sz="2073" i="1" dirty="0"/>
              <a:t>a vivere in modo altrettanto soddisfacente.</a:t>
            </a:r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0B15F6-939F-4BF1-9CD0-10EC30E8B3FF}"/>
              </a:ext>
            </a:extLst>
          </p:cNvPr>
          <p:cNvSpPr txBox="1"/>
          <p:nvPr/>
        </p:nvSpPr>
        <p:spPr>
          <a:xfrm>
            <a:off x="2364849" y="2655542"/>
            <a:ext cx="7125417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Che cos'è lo "sviluppo sostenibile"?</a:t>
            </a:r>
          </a:p>
        </p:txBody>
      </p:sp>
      <p:pic>
        <p:nvPicPr>
          <p:cNvPr id="6" name="Immagine 5" descr="Immagine che contiene gioco&#10;&#10;Descrizione generata automaticamente">
            <a:extLst>
              <a:ext uri="{FF2B5EF4-FFF2-40B4-BE49-F238E27FC236}">
                <a16:creationId xmlns:a16="http://schemas.microsoft.com/office/drawing/2014/main" id="{D29E87D8-EB6E-4B3A-ABF7-30176AB02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74" y="3240087"/>
            <a:ext cx="3575234" cy="3035456"/>
          </a:xfrm>
          <a:prstGeom prst="rect">
            <a:avLst/>
          </a:prstGeom>
        </p:spPr>
      </p:pic>
      <p:pic>
        <p:nvPicPr>
          <p:cNvPr id="10" name="Immagine 9" descr="Immagine che contiene cibo&#10;&#10;Descrizione generata automaticamente">
            <a:extLst>
              <a:ext uri="{FF2B5EF4-FFF2-40B4-BE49-F238E27FC236}">
                <a16:creationId xmlns:a16="http://schemas.microsoft.com/office/drawing/2014/main" id="{8C57503D-FDBA-4862-B849-E2A4CC7570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45" y="204632"/>
            <a:ext cx="2809522" cy="211587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8CD99D-CC58-42A6-ABFD-4085AF2ED965}"/>
              </a:ext>
            </a:extLst>
          </p:cNvPr>
          <p:cNvSpPr txBox="1"/>
          <p:nvPr/>
        </p:nvSpPr>
        <p:spPr>
          <a:xfrm>
            <a:off x="4500632" y="5643094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5542" y="367643"/>
                </a:moveTo>
                <a:lnTo>
                  <a:pt x="394051" y="367643"/>
                </a:lnTo>
                <a:cubicBezTo>
                  <a:pt x="397610" y="367763"/>
                  <a:pt x="400692" y="369145"/>
                  <a:pt x="403297" y="371791"/>
                </a:cubicBezTo>
                <a:cubicBezTo>
                  <a:pt x="405903" y="374437"/>
                  <a:pt x="407269" y="377631"/>
                  <a:pt x="407396" y="381373"/>
                </a:cubicBezTo>
                <a:lnTo>
                  <a:pt x="407396" y="400824"/>
                </a:lnTo>
                <a:cubicBezTo>
                  <a:pt x="407269" y="404582"/>
                  <a:pt x="405903" y="407840"/>
                  <a:pt x="403297" y="410597"/>
                </a:cubicBezTo>
                <a:cubicBezTo>
                  <a:pt x="400692" y="413354"/>
                  <a:pt x="397610" y="414800"/>
                  <a:pt x="394051" y="414935"/>
                </a:cubicBezTo>
                <a:lnTo>
                  <a:pt x="355542" y="414935"/>
                </a:lnTo>
                <a:cubicBezTo>
                  <a:pt x="351984" y="414800"/>
                  <a:pt x="348902" y="413354"/>
                  <a:pt x="346296" y="410597"/>
                </a:cubicBezTo>
                <a:cubicBezTo>
                  <a:pt x="343691" y="407840"/>
                  <a:pt x="342325" y="404582"/>
                  <a:pt x="342197" y="400824"/>
                </a:cubicBezTo>
                <a:lnTo>
                  <a:pt x="342197" y="381373"/>
                </a:lnTo>
                <a:cubicBezTo>
                  <a:pt x="342325" y="377631"/>
                  <a:pt x="343691" y="374437"/>
                  <a:pt x="346296" y="371791"/>
                </a:cubicBezTo>
                <a:cubicBezTo>
                  <a:pt x="348902" y="369145"/>
                  <a:pt x="351984" y="367763"/>
                  <a:pt x="355542" y="367643"/>
                </a:cubicBezTo>
                <a:close/>
                <a:moveTo>
                  <a:pt x="358211" y="261725"/>
                </a:moveTo>
                <a:lnTo>
                  <a:pt x="391382" y="261725"/>
                </a:lnTo>
                <a:cubicBezTo>
                  <a:pt x="394576" y="261821"/>
                  <a:pt x="397435" y="263060"/>
                  <a:pt x="399961" y="265444"/>
                </a:cubicBezTo>
                <a:cubicBezTo>
                  <a:pt x="402487" y="267828"/>
                  <a:pt x="403822" y="270784"/>
                  <a:pt x="403965" y="274312"/>
                </a:cubicBezTo>
                <a:lnTo>
                  <a:pt x="403965" y="291477"/>
                </a:lnTo>
                <a:cubicBezTo>
                  <a:pt x="403822" y="295005"/>
                  <a:pt x="402487" y="297961"/>
                  <a:pt x="399961" y="300345"/>
                </a:cubicBezTo>
                <a:cubicBezTo>
                  <a:pt x="397435" y="302729"/>
                  <a:pt x="394576" y="303969"/>
                  <a:pt x="391382" y="304064"/>
                </a:cubicBezTo>
                <a:lnTo>
                  <a:pt x="358211" y="304064"/>
                </a:lnTo>
                <a:cubicBezTo>
                  <a:pt x="355018" y="303969"/>
                  <a:pt x="352158" y="302729"/>
                  <a:pt x="349632" y="300345"/>
                </a:cubicBezTo>
                <a:cubicBezTo>
                  <a:pt x="347106" y="297961"/>
                  <a:pt x="345772" y="295005"/>
                  <a:pt x="345629" y="291477"/>
                </a:cubicBezTo>
                <a:lnTo>
                  <a:pt x="345629" y="274312"/>
                </a:lnTo>
                <a:cubicBezTo>
                  <a:pt x="345772" y="270784"/>
                  <a:pt x="347106" y="267828"/>
                  <a:pt x="349632" y="265444"/>
                </a:cubicBezTo>
                <a:cubicBezTo>
                  <a:pt x="352158" y="263060"/>
                  <a:pt x="355018" y="261821"/>
                  <a:pt x="358211" y="261725"/>
                </a:cubicBezTo>
                <a:close/>
                <a:moveTo>
                  <a:pt x="309070" y="201575"/>
                </a:moveTo>
                <a:cubicBezTo>
                  <a:pt x="295759" y="201956"/>
                  <a:pt x="284589" y="206619"/>
                  <a:pt x="275562" y="215566"/>
                </a:cubicBezTo>
                <a:cubicBezTo>
                  <a:pt x="266534" y="224512"/>
                  <a:pt x="261838" y="235457"/>
                  <a:pt x="261473" y="248401"/>
                </a:cubicBezTo>
                <a:lnTo>
                  <a:pt x="261473" y="304445"/>
                </a:lnTo>
                <a:cubicBezTo>
                  <a:pt x="261703" y="310607"/>
                  <a:pt x="263528" y="315890"/>
                  <a:pt x="266947" y="320292"/>
                </a:cubicBezTo>
                <a:cubicBezTo>
                  <a:pt x="270366" y="324694"/>
                  <a:pt x="273999" y="327787"/>
                  <a:pt x="277846" y="329572"/>
                </a:cubicBezTo>
                <a:cubicBezTo>
                  <a:pt x="273846" y="330992"/>
                  <a:pt x="268990" y="333768"/>
                  <a:pt x="263278" y="337900"/>
                </a:cubicBezTo>
                <a:cubicBezTo>
                  <a:pt x="257566" y="342032"/>
                  <a:pt x="254424" y="348140"/>
                  <a:pt x="253853" y="356222"/>
                </a:cubicBezTo>
                <a:lnTo>
                  <a:pt x="253853" y="433590"/>
                </a:lnTo>
                <a:cubicBezTo>
                  <a:pt x="254353" y="448287"/>
                  <a:pt x="259541" y="459439"/>
                  <a:pt x="269418" y="467045"/>
                </a:cubicBezTo>
                <a:cubicBezTo>
                  <a:pt x="279295" y="474652"/>
                  <a:pt x="290862" y="478475"/>
                  <a:pt x="304118" y="478514"/>
                </a:cubicBezTo>
                <a:lnTo>
                  <a:pt x="445476" y="478514"/>
                </a:lnTo>
                <a:cubicBezTo>
                  <a:pt x="458748" y="478475"/>
                  <a:pt x="470378" y="474652"/>
                  <a:pt x="480366" y="467045"/>
                </a:cubicBezTo>
                <a:cubicBezTo>
                  <a:pt x="490354" y="459439"/>
                  <a:pt x="495606" y="448287"/>
                  <a:pt x="496121" y="433590"/>
                </a:cubicBezTo>
                <a:lnTo>
                  <a:pt x="496121" y="356222"/>
                </a:lnTo>
                <a:cubicBezTo>
                  <a:pt x="495534" y="348140"/>
                  <a:pt x="492329" y="342032"/>
                  <a:pt x="486506" y="337900"/>
                </a:cubicBezTo>
                <a:cubicBezTo>
                  <a:pt x="480683" y="333768"/>
                  <a:pt x="475765" y="330992"/>
                  <a:pt x="471751" y="329572"/>
                </a:cubicBezTo>
                <a:cubicBezTo>
                  <a:pt x="475747" y="327787"/>
                  <a:pt x="479363" y="324694"/>
                  <a:pt x="482599" y="320292"/>
                </a:cubicBezTo>
                <a:cubicBezTo>
                  <a:pt x="485836" y="315890"/>
                  <a:pt x="487549" y="310607"/>
                  <a:pt x="487739" y="304445"/>
                </a:cubicBezTo>
                <a:lnTo>
                  <a:pt x="487739" y="248401"/>
                </a:lnTo>
                <a:cubicBezTo>
                  <a:pt x="487382" y="235457"/>
                  <a:pt x="482766" y="224512"/>
                  <a:pt x="473889" y="215566"/>
                </a:cubicBezTo>
                <a:cubicBezTo>
                  <a:pt x="465012" y="206619"/>
                  <a:pt x="454017" y="201956"/>
                  <a:pt x="440904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320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dispositivo, cibo, disegnando&#10;&#10;Descrizione generata automaticamente">
            <a:extLst>
              <a:ext uri="{FF2B5EF4-FFF2-40B4-BE49-F238E27FC236}">
                <a16:creationId xmlns:a16="http://schemas.microsoft.com/office/drawing/2014/main" id="{3E84305E-54BB-4BD2-9347-D24AC84090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914">
            <a:off x="151631" y="2863967"/>
            <a:ext cx="2619009" cy="40632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D25F12-4839-40A0-B08A-966356A320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" b="92712" l="4529" r="95833">
                        <a14:foregroundMark x1="59420" y1="8814" x2="36051" y2="12203"/>
                        <a14:foregroundMark x1="36051" y1="12203" x2="53080" y2="9661"/>
                        <a14:foregroundMark x1="29167" y1="13898" x2="15036" y2="29831"/>
                        <a14:foregroundMark x1="15036" y1="29831" x2="7428" y2="49661"/>
                        <a14:foregroundMark x1="7428" y1="49661" x2="19565" y2="67458"/>
                        <a14:foregroundMark x1="19565" y1="67458" x2="22826" y2="44746"/>
                        <a14:foregroundMark x1="22826" y1="44746" x2="30435" y2="58475"/>
                        <a14:foregroundMark x1="79348" y1="59661" x2="93853" y2="50827"/>
                        <a14:foregroundMark x1="92662" y1="38623" x2="86051" y2="28136"/>
                        <a14:foregroundMark x1="86051" y1="28136" x2="66486" y2="13729"/>
                        <a14:foregroundMark x1="66486" y1="13729" x2="78442" y2="33559"/>
                        <a14:foregroundMark x1="78442" y1="33559" x2="55072" y2="80000"/>
                        <a14:foregroundMark x1="55072" y1="80000" x2="77355" y2="75254"/>
                        <a14:foregroundMark x1="77355" y1="75254" x2="31884" y2="86949"/>
                        <a14:foregroundMark x1="31884" y1="86949" x2="26812" y2="64915"/>
                        <a14:foregroundMark x1="26812" y1="64915" x2="36051" y2="84915"/>
                        <a14:foregroundMark x1="36051" y1="84915" x2="14855" y2="96102"/>
                        <a14:foregroundMark x1="14855" y1="96102" x2="46014" y2="88814"/>
                        <a14:foregroundMark x1="46014" y1="88814" x2="67935" y2="90508"/>
                        <a14:foregroundMark x1="67935" y1="90508" x2="34058" y2="92712"/>
                        <a14:foregroundMark x1="29529" y1="13220" x2="11775" y2="27797"/>
                        <a14:foregroundMark x1="11775" y1="27797" x2="5072" y2="49153"/>
                        <a14:foregroundMark x1="5072" y1="49153" x2="13768" y2="69153"/>
                        <a14:foregroundMark x1="13768" y1="69153" x2="27536" y2="77119"/>
                        <a14:foregroundMark x1="41306" y1="6335" x2="47045" y2="3490"/>
                        <a14:foregroundMark x1="31522" y1="11186" x2="40752" y2="6610"/>
                        <a14:foregroundMark x1="50725" y1="4718" x2="49457" y2="7288"/>
                        <a14:foregroundMark x1="49864" y1="6188" x2="41306" y2="5532"/>
                        <a14:foregroundMark x1="59783" y1="6949" x2="50137" y2="6209"/>
                        <a14:foregroundMark x1="41306" y1="5824" x2="59239" y2="8644"/>
                        <a14:foregroundMark x1="59239" y1="8644" x2="60145" y2="6949"/>
                        <a14:foregroundMark x1="31159" y1="10000" x2="48640" y2="5174"/>
                        <a14:foregroundMark x1="56474" y1="5346" x2="58152" y2="6102"/>
                        <a14:foregroundMark x1="92532" y1="49629" x2="91304" y2="63220"/>
                        <a14:foregroundMark x1="91389" y1="46453" x2="91486" y2="57797"/>
                        <a14:foregroundMark x1="91304" y1="36441" x2="91351" y2="41919"/>
                        <a14:foregroundMark x1="91486" y1="57797" x2="80978" y2="76780"/>
                        <a14:foregroundMark x1="80978" y1="76780" x2="75181" y2="82542"/>
                        <a14:foregroundMark x1="93297" y1="37458" x2="93525" y2="38479"/>
                        <a14:foregroundMark x1="72101" y1="7966" x2="70471" y2="10169"/>
                        <a14:foregroundMark x1="68116" y1="6102" x2="68478" y2="9661"/>
                        <a14:foregroundMark x1="73732" y1="7288" x2="70471" y2="11186"/>
                        <a14:foregroundMark x1="73913" y1="12373" x2="85870" y2="14746"/>
                        <a14:foregroundMark x1="86051" y1="13390" x2="86051" y2="14068"/>
                        <a14:foregroundMark x1="85870" y1="13729" x2="83877" y2="17966"/>
                        <a14:foregroundMark x1="88043" y1="13390" x2="78804" y2="13051"/>
                        <a14:foregroundMark x1="79710" y1="12542" x2="78986" y2="10678"/>
                        <a14:foregroundMark x1="84783" y1="11186" x2="83877" y2="12373"/>
                        <a14:foregroundMark x1="77355" y1="11695" x2="76449" y2="12203"/>
                        <a14:backgroundMark x1="96739" y1="48475" x2="98370" y2="52034"/>
                        <a14:backgroundMark x1="95068" y1="48961" x2="95109" y2="49153"/>
                        <a14:backgroundMark x1="97101" y1="25932" x2="97101" y2="25932"/>
                        <a14:backgroundMark x1="49457" y1="2203" x2="48551" y2="1864"/>
                        <a14:backgroundMark x1="51087" y1="1525" x2="53986" y2="339"/>
                        <a14:backgroundMark x1="55254" y1="3390" x2="50181" y2="2712"/>
                        <a14:backgroundMark x1="52355" y1="1525" x2="52355" y2="1186"/>
                        <a14:backgroundMark x1="49819" y1="2712" x2="51449" y2="1525"/>
                        <a14:backgroundMark x1="52717" y1="1864" x2="49094" y2="0"/>
                        <a14:backgroundMark x1="38225" y1="5085" x2="38225" y2="6610"/>
                        <a14:backgroundMark x1="55254" y1="0" x2="47826" y2="4237"/>
                        <a14:backgroundMark x1="97283" y1="47966" x2="98370" y2="48136"/>
                        <a14:backgroundMark x1="98007" y1="46949" x2="97826" y2="45932"/>
                        <a14:backgroundMark x1="98370" y1="48983" x2="98913" y2="50847"/>
                        <a14:backgroundMark x1="97826" y1="51017" x2="98551" y2="47627"/>
                        <a14:backgroundMark x1="96196" y1="52712" x2="96558" y2="41525"/>
                        <a14:backgroundMark x1="98188" y1="43220" x2="97464" y2="39322"/>
                        <a14:backgroundMark x1="94565" y1="38305" x2="97283" y2="5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803" y="64314"/>
            <a:ext cx="2413173" cy="25792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C5DC16-8FCC-4AAD-AAA5-1824DAC5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7" y="731069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ABORTO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B5EE8F-5333-4389-9ACF-F4E28986B0F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696652">
            <a:off x="2390669" y="2143818"/>
            <a:ext cx="7162615" cy="3652945"/>
          </a:xfrm>
        </p:spPr>
        <p:txBody>
          <a:bodyPr>
            <a:normAutofit/>
          </a:bodyPr>
          <a:lstStyle/>
          <a:p>
            <a:r>
              <a:rPr lang="it-IT" dirty="0"/>
              <a:t>Non è compatibile la difesa della natura</a:t>
            </a:r>
            <a:br>
              <a:rPr lang="it-IT" dirty="0"/>
            </a:br>
            <a:r>
              <a:rPr lang="it-IT" dirty="0"/>
              <a:t>con la </a:t>
            </a:r>
            <a:r>
              <a:rPr lang="it-IT" sz="2600" dirty="0">
                <a:latin typeface="Arial Black" panose="020B0A04020102020204" pitchFamily="34" charset="0"/>
              </a:rPr>
              <a:t>giustificazione</a:t>
            </a:r>
            <a:r>
              <a:rPr lang="it-IT" dirty="0"/>
              <a:t> dell'aborto. </a:t>
            </a:r>
          </a:p>
          <a:p>
            <a:r>
              <a:rPr lang="it-IT" dirty="0"/>
              <a:t>Non appare praticabile un cammino educativo per l'accoglienza degli </a:t>
            </a:r>
            <a:r>
              <a:rPr lang="it-IT" sz="2600" dirty="0">
                <a:latin typeface="Arial Black" panose="020B0A04020102020204" pitchFamily="34" charset="0"/>
              </a:rPr>
              <a:t>esseri</a:t>
            </a:r>
            <a:r>
              <a:rPr lang="it-IT" b="1" dirty="0"/>
              <a:t> </a:t>
            </a:r>
            <a:r>
              <a:rPr lang="it-IT" sz="2600" dirty="0">
                <a:latin typeface="Arial Black" panose="020B0A04020102020204" pitchFamily="34" charset="0"/>
              </a:rPr>
              <a:t>deboli</a:t>
            </a:r>
            <a:r>
              <a:rPr lang="it-IT" b="1" dirty="0"/>
              <a:t> </a:t>
            </a:r>
            <a:br>
              <a:rPr lang="it-IT" b="1" dirty="0"/>
            </a:br>
            <a:r>
              <a:rPr lang="it-IT" dirty="0"/>
              <a:t>che ci circondano, quando non si dà protezione a un </a:t>
            </a:r>
            <a:r>
              <a:rPr lang="it-IT" sz="2600" dirty="0">
                <a:latin typeface="Arial Black" panose="020B0A04020102020204" pitchFamily="34" charset="0"/>
              </a:rPr>
              <a:t>embrione</a:t>
            </a:r>
            <a:r>
              <a:rPr lang="it-IT" dirty="0"/>
              <a:t>, benché </a:t>
            </a:r>
            <a:br>
              <a:rPr lang="it-IT" dirty="0"/>
            </a:br>
            <a:r>
              <a:rPr lang="it-IT" dirty="0"/>
              <a:t>il suo arrivo sia causa di disagi e difficoltà".</a:t>
            </a:r>
          </a:p>
          <a:p>
            <a:r>
              <a:rPr lang="it-IT" dirty="0"/>
              <a:t>Inoltre il Papa dice no agli </a:t>
            </a:r>
            <a:br>
              <a:rPr lang="it-IT" dirty="0"/>
            </a:br>
            <a:r>
              <a:rPr lang="it-IT" dirty="0"/>
              <a:t>"esperimenti con embrioni umani vivi"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3417CF-F729-452B-A589-A2A9F8A441CD}"/>
              </a:ext>
            </a:extLst>
          </p:cNvPr>
          <p:cNvSpPr txBox="1"/>
          <p:nvPr/>
        </p:nvSpPr>
        <p:spPr>
          <a:xfrm>
            <a:off x="0" y="513014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4752" y="269345"/>
                </a:moveTo>
                <a:lnTo>
                  <a:pt x="381828" y="269345"/>
                </a:lnTo>
                <a:cubicBezTo>
                  <a:pt x="386873" y="269266"/>
                  <a:pt x="390320" y="270283"/>
                  <a:pt x="392170" y="272396"/>
                </a:cubicBezTo>
                <a:cubicBezTo>
                  <a:pt x="394020" y="274510"/>
                  <a:pt x="394894" y="278196"/>
                  <a:pt x="394790" y="283456"/>
                </a:cubicBezTo>
                <a:lnTo>
                  <a:pt x="394790" y="304813"/>
                </a:lnTo>
                <a:cubicBezTo>
                  <a:pt x="394878" y="309874"/>
                  <a:pt x="393941" y="313386"/>
                  <a:pt x="391980" y="315348"/>
                </a:cubicBezTo>
                <a:cubicBezTo>
                  <a:pt x="390019" y="317311"/>
                  <a:pt x="386508" y="318248"/>
                  <a:pt x="381447" y="318161"/>
                </a:cubicBezTo>
                <a:lnTo>
                  <a:pt x="354752" y="318161"/>
                </a:lnTo>
                <a:cubicBezTo>
                  <a:pt x="349691" y="318248"/>
                  <a:pt x="346179" y="317311"/>
                  <a:pt x="344216" y="315348"/>
                </a:cubicBezTo>
                <a:cubicBezTo>
                  <a:pt x="342254" y="313386"/>
                  <a:pt x="341317" y="309874"/>
                  <a:pt x="341404" y="304813"/>
                </a:cubicBezTo>
                <a:lnTo>
                  <a:pt x="341404" y="283456"/>
                </a:lnTo>
                <a:cubicBezTo>
                  <a:pt x="341293" y="278196"/>
                  <a:pt x="342183" y="274510"/>
                  <a:pt x="344073" y="272396"/>
                </a:cubicBezTo>
                <a:cubicBezTo>
                  <a:pt x="345964" y="270283"/>
                  <a:pt x="349524" y="269266"/>
                  <a:pt x="354752" y="269345"/>
                </a:cubicBezTo>
                <a:close/>
                <a:moveTo>
                  <a:pt x="300659" y="201575"/>
                </a:moveTo>
                <a:cubicBezTo>
                  <a:pt x="286745" y="201781"/>
                  <a:pt x="275638" y="206033"/>
                  <a:pt x="267340" y="214329"/>
                </a:cubicBezTo>
                <a:cubicBezTo>
                  <a:pt x="259042" y="222626"/>
                  <a:pt x="254790" y="233731"/>
                  <a:pt x="254584" y="247644"/>
                </a:cubicBezTo>
                <a:lnTo>
                  <a:pt x="254584" y="329201"/>
                </a:lnTo>
                <a:cubicBezTo>
                  <a:pt x="254869" y="346141"/>
                  <a:pt x="259439" y="358228"/>
                  <a:pt x="268292" y="365461"/>
                </a:cubicBezTo>
                <a:cubicBezTo>
                  <a:pt x="277145" y="372694"/>
                  <a:pt x="288569" y="376216"/>
                  <a:pt x="302563" y="376025"/>
                </a:cubicBezTo>
                <a:lnTo>
                  <a:pt x="392125" y="376025"/>
                </a:lnTo>
                <a:lnTo>
                  <a:pt x="392125" y="394725"/>
                </a:lnTo>
                <a:cubicBezTo>
                  <a:pt x="392291" y="398144"/>
                  <a:pt x="391576" y="400657"/>
                  <a:pt x="389980" y="402263"/>
                </a:cubicBezTo>
                <a:cubicBezTo>
                  <a:pt x="388383" y="403869"/>
                  <a:pt x="384903" y="404664"/>
                  <a:pt x="379540" y="404648"/>
                </a:cubicBezTo>
                <a:lnTo>
                  <a:pt x="258391" y="404648"/>
                </a:lnTo>
                <a:lnTo>
                  <a:pt x="273623" y="478514"/>
                </a:lnTo>
                <a:lnTo>
                  <a:pt x="431728" y="478514"/>
                </a:lnTo>
                <a:cubicBezTo>
                  <a:pt x="451109" y="478094"/>
                  <a:pt x="464898" y="473128"/>
                  <a:pt x="473093" y="463617"/>
                </a:cubicBezTo>
                <a:cubicBezTo>
                  <a:pt x="481288" y="454106"/>
                  <a:pt x="485271" y="442573"/>
                  <a:pt x="485041" y="429016"/>
                </a:cubicBezTo>
                <a:lnTo>
                  <a:pt x="485041" y="247263"/>
                </a:lnTo>
                <a:cubicBezTo>
                  <a:pt x="485430" y="234532"/>
                  <a:pt x="482082" y="223824"/>
                  <a:pt x="474997" y="215139"/>
                </a:cubicBezTo>
                <a:cubicBezTo>
                  <a:pt x="467912" y="206453"/>
                  <a:pt x="454759" y="201932"/>
                  <a:pt x="435536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segnando, orologio&#10;&#10;Descrizione generata automaticamente">
            <a:extLst>
              <a:ext uri="{FF2B5EF4-FFF2-40B4-BE49-F238E27FC236}">
                <a16:creationId xmlns:a16="http://schemas.microsoft.com/office/drawing/2014/main" id="{9E3CED17-F20A-4FFB-B4BE-76C583F6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641">
            <a:off x="369051" y="1800378"/>
            <a:ext cx="2857500" cy="18764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C5DC16-8FCC-4AAD-AAA5-1824DAC5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77" y="608537"/>
            <a:ext cx="8383727" cy="332828"/>
          </a:xfrm>
        </p:spPr>
        <p:txBody>
          <a:bodyPr>
            <a:noAutofit/>
          </a:bodyPr>
          <a:lstStyle/>
          <a:p>
            <a:r>
              <a:rPr lang="it-IT" b="1" dirty="0"/>
              <a:t>ABORTO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B5EE8F-5333-4389-9ACF-F4E28986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297" y="3925018"/>
            <a:ext cx="6512976" cy="2202586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La Chiesa è contraria </a:t>
            </a:r>
            <a:br>
              <a:rPr lang="it-IT" sz="2073" i="1" dirty="0"/>
            </a:br>
            <a:r>
              <a:rPr lang="it-IT" sz="2073" i="1" dirty="0"/>
              <a:t>all'interruzione volontaria di gravidanza.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In questo caso Francesco sottolinea </a:t>
            </a:r>
            <a:br>
              <a:rPr lang="it-IT" sz="2073" i="1" dirty="0"/>
            </a:br>
            <a:r>
              <a:rPr lang="it-IT" sz="2073" i="1" dirty="0"/>
              <a:t>l'incoerenza di alcuni ecologisti che difendono </a:t>
            </a:r>
            <a:br>
              <a:rPr lang="it-IT" sz="2073" i="1" dirty="0"/>
            </a:br>
            <a:r>
              <a:rPr lang="it-IT" sz="2073" i="1" dirty="0"/>
              <a:t>l'integrità dell'ambiente ma non la vita dell'uomo.</a:t>
            </a:r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D4894-D3A4-43F5-A330-5823644E10E7}"/>
              </a:ext>
            </a:extLst>
          </p:cNvPr>
          <p:cNvSpPr txBox="1"/>
          <p:nvPr/>
        </p:nvSpPr>
        <p:spPr>
          <a:xfrm>
            <a:off x="2035834" y="2353591"/>
            <a:ext cx="744243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Ma a chi si rivolge in questo caso </a:t>
            </a:r>
            <a:br>
              <a:rPr lang="it-IT" dirty="0"/>
            </a:br>
            <a:r>
              <a:rPr lang="it-IT" dirty="0"/>
              <a:t>il Papa?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7CEA1F-4F68-43EC-B269-0C3E88AC95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196" y="1"/>
            <a:ext cx="3591067" cy="2043424"/>
          </a:xfrm>
          <a:prstGeom prst="rect">
            <a:avLst/>
          </a:prstGeom>
        </p:spPr>
      </p:pic>
      <p:pic>
        <p:nvPicPr>
          <p:cNvPr id="8" name="Immagine 7" descr="Immagine che contiene uomo, tenendo, nero, indossando&#10;&#10;Descrizione generata automaticamente">
            <a:extLst>
              <a:ext uri="{FF2B5EF4-FFF2-40B4-BE49-F238E27FC236}">
                <a16:creationId xmlns:a16="http://schemas.microsoft.com/office/drawing/2014/main" id="{31CB0AE2-9C84-4703-870E-9F8BAE6EE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841">
            <a:off x="-606951" y="4214831"/>
            <a:ext cx="3404611" cy="21035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9B1171-97F4-43B5-88C7-DB2CD2CF872A}"/>
              </a:ext>
            </a:extLst>
          </p:cNvPr>
          <p:cNvSpPr txBox="1"/>
          <p:nvPr/>
        </p:nvSpPr>
        <p:spPr>
          <a:xfrm>
            <a:off x="4499838" y="5660547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4752" y="269345"/>
                </a:moveTo>
                <a:lnTo>
                  <a:pt x="381828" y="269345"/>
                </a:lnTo>
                <a:cubicBezTo>
                  <a:pt x="386873" y="269266"/>
                  <a:pt x="390320" y="270283"/>
                  <a:pt x="392170" y="272396"/>
                </a:cubicBezTo>
                <a:cubicBezTo>
                  <a:pt x="394020" y="274510"/>
                  <a:pt x="394894" y="278196"/>
                  <a:pt x="394790" y="283456"/>
                </a:cubicBezTo>
                <a:lnTo>
                  <a:pt x="394790" y="304813"/>
                </a:lnTo>
                <a:cubicBezTo>
                  <a:pt x="394878" y="309874"/>
                  <a:pt x="393941" y="313386"/>
                  <a:pt x="391980" y="315348"/>
                </a:cubicBezTo>
                <a:cubicBezTo>
                  <a:pt x="390019" y="317311"/>
                  <a:pt x="386508" y="318248"/>
                  <a:pt x="381447" y="318161"/>
                </a:cubicBezTo>
                <a:lnTo>
                  <a:pt x="354752" y="318161"/>
                </a:lnTo>
                <a:cubicBezTo>
                  <a:pt x="349691" y="318248"/>
                  <a:pt x="346179" y="317311"/>
                  <a:pt x="344216" y="315348"/>
                </a:cubicBezTo>
                <a:cubicBezTo>
                  <a:pt x="342254" y="313386"/>
                  <a:pt x="341317" y="309874"/>
                  <a:pt x="341404" y="304813"/>
                </a:cubicBezTo>
                <a:lnTo>
                  <a:pt x="341404" y="283456"/>
                </a:lnTo>
                <a:cubicBezTo>
                  <a:pt x="341293" y="278196"/>
                  <a:pt x="342183" y="274510"/>
                  <a:pt x="344073" y="272396"/>
                </a:cubicBezTo>
                <a:cubicBezTo>
                  <a:pt x="345964" y="270283"/>
                  <a:pt x="349524" y="269266"/>
                  <a:pt x="354752" y="269345"/>
                </a:cubicBezTo>
                <a:close/>
                <a:moveTo>
                  <a:pt x="300659" y="201575"/>
                </a:moveTo>
                <a:cubicBezTo>
                  <a:pt x="286745" y="201781"/>
                  <a:pt x="275638" y="206033"/>
                  <a:pt x="267340" y="214329"/>
                </a:cubicBezTo>
                <a:cubicBezTo>
                  <a:pt x="259042" y="222626"/>
                  <a:pt x="254790" y="233731"/>
                  <a:pt x="254584" y="247644"/>
                </a:cubicBezTo>
                <a:lnTo>
                  <a:pt x="254584" y="329201"/>
                </a:lnTo>
                <a:cubicBezTo>
                  <a:pt x="254869" y="346141"/>
                  <a:pt x="259439" y="358228"/>
                  <a:pt x="268292" y="365461"/>
                </a:cubicBezTo>
                <a:cubicBezTo>
                  <a:pt x="277145" y="372694"/>
                  <a:pt x="288569" y="376216"/>
                  <a:pt x="302563" y="376025"/>
                </a:cubicBezTo>
                <a:lnTo>
                  <a:pt x="392125" y="376025"/>
                </a:lnTo>
                <a:lnTo>
                  <a:pt x="392125" y="394725"/>
                </a:lnTo>
                <a:cubicBezTo>
                  <a:pt x="392291" y="398144"/>
                  <a:pt x="391576" y="400657"/>
                  <a:pt x="389980" y="402263"/>
                </a:cubicBezTo>
                <a:cubicBezTo>
                  <a:pt x="388383" y="403869"/>
                  <a:pt x="384903" y="404664"/>
                  <a:pt x="379540" y="404648"/>
                </a:cubicBezTo>
                <a:lnTo>
                  <a:pt x="258391" y="404648"/>
                </a:lnTo>
                <a:lnTo>
                  <a:pt x="273623" y="478514"/>
                </a:lnTo>
                <a:lnTo>
                  <a:pt x="431728" y="478514"/>
                </a:lnTo>
                <a:cubicBezTo>
                  <a:pt x="451109" y="478094"/>
                  <a:pt x="464898" y="473128"/>
                  <a:pt x="473093" y="463617"/>
                </a:cubicBezTo>
                <a:cubicBezTo>
                  <a:pt x="481288" y="454106"/>
                  <a:pt x="485271" y="442573"/>
                  <a:pt x="485041" y="429016"/>
                </a:cubicBezTo>
                <a:lnTo>
                  <a:pt x="485041" y="247263"/>
                </a:lnTo>
                <a:cubicBezTo>
                  <a:pt x="485430" y="234532"/>
                  <a:pt x="482082" y="223824"/>
                  <a:pt x="474997" y="215139"/>
                </a:cubicBezTo>
                <a:cubicBezTo>
                  <a:pt x="467912" y="206453"/>
                  <a:pt x="454759" y="201932"/>
                  <a:pt x="435536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02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ACC19D-5B79-4751-A170-5B77719D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56" y="649217"/>
            <a:ext cx="8346738" cy="324000"/>
          </a:xfrm>
          <a:effectLst>
            <a:glow>
              <a:schemeClr val="accent4">
                <a:satMod val="175000"/>
              </a:schemeClr>
            </a:glow>
            <a:outerShdw blurRad="50800" dist="50800" dir="5400000" sx="49000" sy="49000" algn="ctr" rotWithShape="0">
              <a:schemeClr val="accent4">
                <a:alpha val="80000"/>
              </a:schemeClr>
            </a:outerShdw>
            <a:reflection blurRad="6350" stA="61000" endPos="56000" dir="5400000" sy="-100000" algn="bl" rotWithShape="0"/>
          </a:effectLst>
        </p:spPr>
        <p:txBody>
          <a:bodyPr>
            <a:noAutofit/>
          </a:bodyPr>
          <a:lstStyle/>
          <a:p>
            <a:r>
              <a:rPr lang="it-IT" dirty="0"/>
              <a:t>CASA COMUNE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F6186-A3B6-4447-BE22-AF37946CA4D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80804">
            <a:off x="612624" y="1435491"/>
            <a:ext cx="6169176" cy="4260060"/>
          </a:xfrm>
        </p:spPr>
        <p:txBody>
          <a:bodyPr>
            <a:normAutofit/>
          </a:bodyPr>
          <a:lstStyle/>
          <a:p>
            <a:r>
              <a:rPr lang="it-IT" dirty="0"/>
              <a:t>La nostra casa comune </a:t>
            </a:r>
            <a:br>
              <a:rPr lang="it-IT" dirty="0"/>
            </a:br>
            <a:r>
              <a:rPr lang="it-IT" dirty="0"/>
              <a:t>è come una </a:t>
            </a:r>
            <a:r>
              <a:rPr lang="it-IT" dirty="0">
                <a:latin typeface="Arial Black" panose="020B0A04020102020204" pitchFamily="34" charset="0"/>
              </a:rPr>
              <a:t>sorella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con la quale condividiamo </a:t>
            </a:r>
            <a:br>
              <a:rPr lang="it-IT" dirty="0"/>
            </a:br>
            <a:r>
              <a:rPr lang="it-IT" dirty="0"/>
              <a:t>l'esistenza. </a:t>
            </a:r>
          </a:p>
          <a:p>
            <a:r>
              <a:rPr lang="it-IT" dirty="0"/>
              <a:t>Questa sorella protesta per il male </a:t>
            </a:r>
            <a:br>
              <a:rPr lang="it-IT" dirty="0"/>
            </a:br>
            <a:r>
              <a:rPr lang="it-IT" dirty="0"/>
              <a:t>che le provochiamo, a causa dell’uso irresponsabile e dell’</a:t>
            </a:r>
            <a:r>
              <a:rPr lang="it-IT" dirty="0">
                <a:latin typeface="Arial Black" panose="020B0A04020102020204" pitchFamily="34" charset="0"/>
              </a:rPr>
              <a:t>abuso dei beni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che Dio ha posto in lei. </a:t>
            </a:r>
          </a:p>
          <a:p>
            <a:r>
              <a:rPr lang="it-IT" dirty="0"/>
              <a:t>Fra i poveri più abbandonati </a:t>
            </a:r>
            <a:br>
              <a:rPr lang="it-IT" dirty="0"/>
            </a:br>
            <a:r>
              <a:rPr lang="it-IT" dirty="0"/>
              <a:t>e maltrattati, c'è la nostra oppressa </a:t>
            </a:r>
            <a:br>
              <a:rPr lang="it-IT" dirty="0"/>
            </a:br>
            <a:r>
              <a:rPr lang="it-IT" dirty="0"/>
              <a:t>e </a:t>
            </a:r>
            <a:r>
              <a:rPr lang="it-IT" dirty="0">
                <a:latin typeface="Arial Black" panose="020B0A04020102020204" pitchFamily="34" charset="0"/>
              </a:rPr>
              <a:t>devastata Terra</a:t>
            </a:r>
            <a:r>
              <a:rPr lang="it-IT" dirty="0"/>
              <a:t>"</a:t>
            </a:r>
          </a:p>
        </p:txBody>
      </p:sp>
      <p:sp>
        <p:nvSpPr>
          <p:cNvPr id="16" name="Stella a 12 punte 15">
            <a:extLst>
              <a:ext uri="{FF2B5EF4-FFF2-40B4-BE49-F238E27FC236}">
                <a16:creationId xmlns:a16="http://schemas.microsoft.com/office/drawing/2014/main" id="{E4318424-3C83-4F52-88AA-F4A20C71900E}"/>
              </a:ext>
            </a:extLst>
          </p:cNvPr>
          <p:cNvSpPr/>
          <p:nvPr/>
        </p:nvSpPr>
        <p:spPr>
          <a:xfrm>
            <a:off x="5960468" y="-215900"/>
            <a:ext cx="3759795" cy="3565520"/>
          </a:xfrm>
          <a:prstGeom prst="star12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E16D84B-5225-4C6D-80BE-772BDD7E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715">
            <a:off x="7341387" y="3633715"/>
            <a:ext cx="1893210" cy="26686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680510-B81D-4400-8CFA-657DFEF4CDBC}"/>
              </a:ext>
            </a:extLst>
          </p:cNvPr>
          <p:cNvSpPr txBox="1"/>
          <p:nvPr/>
        </p:nvSpPr>
        <p:spPr>
          <a:xfrm>
            <a:off x="0" y="446045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29640" y="201575"/>
                </a:moveTo>
                <a:lnTo>
                  <a:pt x="299541" y="275441"/>
                </a:lnTo>
                <a:lnTo>
                  <a:pt x="333450" y="275441"/>
                </a:lnTo>
                <a:lnTo>
                  <a:pt x="333450" y="478514"/>
                </a:lnTo>
                <a:lnTo>
                  <a:pt x="424461" y="478514"/>
                </a:lnTo>
                <a:lnTo>
                  <a:pt x="424461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16" grpId="0" animBg="1"/>
      <p:bldP spid="16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39347FA3-5443-4173-BF7B-BCE019ADC6FC}"/>
              </a:ext>
            </a:extLst>
          </p:cNvPr>
          <p:cNvGrpSpPr/>
          <p:nvPr/>
        </p:nvGrpSpPr>
        <p:grpSpPr>
          <a:xfrm>
            <a:off x="4156513" y="198547"/>
            <a:ext cx="5527948" cy="1459378"/>
            <a:chOff x="4156513" y="198547"/>
            <a:chExt cx="5527948" cy="1459378"/>
          </a:xfrm>
        </p:grpSpPr>
        <p:pic>
          <p:nvPicPr>
            <p:cNvPr id="5" name="Immagine 4" descr="Immagine che contiene interni, tavolo, cibo, sedendo&#10;&#10;Descrizione generata automaticamente">
              <a:extLst>
                <a:ext uri="{FF2B5EF4-FFF2-40B4-BE49-F238E27FC236}">
                  <a16:creationId xmlns:a16="http://schemas.microsoft.com/office/drawing/2014/main" id="{6314C7B8-2B26-4744-BB86-CBF82627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487" y="198547"/>
              <a:ext cx="2763974" cy="1459378"/>
            </a:xfrm>
            <a:prstGeom prst="rect">
              <a:avLst/>
            </a:prstGeom>
          </p:spPr>
        </p:pic>
        <p:pic>
          <p:nvPicPr>
            <p:cNvPr id="8" name="Immagine 7" descr="Immagine che contiene interni, tavolo, cibo, sedendo&#10;&#10;Descrizione generata automaticamente">
              <a:extLst>
                <a:ext uri="{FF2B5EF4-FFF2-40B4-BE49-F238E27FC236}">
                  <a16:creationId xmlns:a16="http://schemas.microsoft.com/office/drawing/2014/main" id="{9391CE93-69B1-4A58-B459-DAFEAEEA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6513" y="198547"/>
              <a:ext cx="2763974" cy="1459378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C7AC91E-6A72-40DC-8264-D89087EB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1" y="616092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OGM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F2EE1D-526F-45A8-A52F-777C11D5A44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12671">
            <a:off x="2696815" y="1971415"/>
            <a:ext cx="7049024" cy="4100470"/>
          </a:xfrm>
        </p:spPr>
        <p:txBody>
          <a:bodyPr>
            <a:normAutofit/>
          </a:bodyPr>
          <a:lstStyle/>
          <a:p>
            <a:r>
              <a:rPr lang="it-IT" dirty="0"/>
              <a:t>Quella degli organismi geneticamente</a:t>
            </a:r>
            <a:br>
              <a:rPr lang="it-IT" dirty="0"/>
            </a:br>
            <a:r>
              <a:rPr lang="it-IT" dirty="0"/>
              <a:t>modificati (</a:t>
            </a:r>
            <a:r>
              <a:rPr lang="it-IT" sz="2600" dirty="0">
                <a:latin typeface="Arial Black" panose="020B0A04020102020204" pitchFamily="34" charset="0"/>
              </a:rPr>
              <a:t>Ogm</a:t>
            </a:r>
            <a:r>
              <a:rPr lang="it-IT" dirty="0"/>
              <a:t>) è una questione di</a:t>
            </a:r>
            <a:br>
              <a:rPr lang="it-IT" dirty="0"/>
            </a:br>
            <a:r>
              <a:rPr lang="it-IT" dirty="0"/>
              <a:t>carattere complesso, che esige di essere</a:t>
            </a:r>
            <a:br>
              <a:rPr lang="it-IT" dirty="0"/>
            </a:br>
            <a:r>
              <a:rPr lang="it-IT" dirty="0"/>
              <a:t>affrontata con uno sguardo comprensivo</a:t>
            </a:r>
            <a:br>
              <a:rPr lang="it-IT" dirty="0"/>
            </a:br>
            <a:r>
              <a:rPr lang="it-IT" dirty="0"/>
              <a:t>di tutti i suoi aspetti, e questo richiederebbe</a:t>
            </a:r>
          </a:p>
          <a:p>
            <a:r>
              <a:rPr lang="it-IT" dirty="0"/>
              <a:t>almeno un </a:t>
            </a:r>
            <a:r>
              <a:rPr lang="it-IT" sz="2600" dirty="0">
                <a:latin typeface="Arial Black" panose="020B0A04020102020204" pitchFamily="34" charset="0"/>
              </a:rPr>
              <a:t>maggiore</a:t>
            </a:r>
            <a:r>
              <a:rPr lang="it-IT" dirty="0"/>
              <a:t> </a:t>
            </a:r>
            <a:r>
              <a:rPr lang="it-IT" sz="2600" dirty="0">
                <a:latin typeface="Arial Black" panose="020B0A04020102020204" pitchFamily="34" charset="0"/>
              </a:rPr>
              <a:t>sforzo</a:t>
            </a:r>
            <a:br>
              <a:rPr lang="it-IT" dirty="0"/>
            </a:br>
            <a:r>
              <a:rPr lang="it-IT" dirty="0"/>
              <a:t>per finanziare diverse linee di ricerca</a:t>
            </a:r>
            <a:br>
              <a:rPr lang="it-IT" dirty="0"/>
            </a:br>
            <a:r>
              <a:rPr lang="it-IT" dirty="0"/>
              <a:t>autonoma e interdisciplinare che possano </a:t>
            </a:r>
            <a:br>
              <a:rPr lang="it-IT" dirty="0"/>
            </a:br>
            <a:r>
              <a:rPr lang="it-IT" dirty="0"/>
              <a:t>apportare </a:t>
            </a:r>
            <a:r>
              <a:rPr lang="it-IT" sz="2600" dirty="0">
                <a:latin typeface="Arial Black" panose="020B0A04020102020204" pitchFamily="34" charset="0"/>
              </a:rPr>
              <a:t>nuova</a:t>
            </a:r>
            <a:r>
              <a:rPr lang="it-IT" dirty="0"/>
              <a:t> </a:t>
            </a:r>
            <a:r>
              <a:rPr lang="it-IT" sz="2600" dirty="0">
                <a:latin typeface="Arial Black" panose="020B0A04020102020204" pitchFamily="34" charset="0"/>
              </a:rPr>
              <a:t>luce</a:t>
            </a:r>
            <a:endParaRPr lang="it-IT" dirty="0"/>
          </a:p>
          <a:p>
            <a:endParaRPr lang="it-IT" dirty="0"/>
          </a:p>
        </p:txBody>
      </p:sp>
      <p:pic>
        <p:nvPicPr>
          <p:cNvPr id="7" name="Immagine 6" descr="Immagine che contiene arancia, frutta, tagliare, arance&#10;&#10;Descrizione generata automaticamente">
            <a:extLst>
              <a:ext uri="{FF2B5EF4-FFF2-40B4-BE49-F238E27FC236}">
                <a16:creationId xmlns:a16="http://schemas.microsoft.com/office/drawing/2014/main" id="{CA38DB27-D51E-42D3-8DB0-98E4CED746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1358" l="10000" r="96857">
                        <a14:foregroundMark x1="10000" y1="37213" x2="10143" y2="47090"/>
                        <a14:foregroundMark x1="32143" y1="11111" x2="41714" y2="8113"/>
                        <a14:foregroundMark x1="41286" y1="4762" x2="43714" y2="3880"/>
                        <a14:foregroundMark x1="41714" y1="13757" x2="33714" y2="40212"/>
                        <a14:foregroundMark x1="33714" y1="40212" x2="39571" y2="26455"/>
                        <a14:foregroundMark x1="32714" y1="48501" x2="47286" y2="25750"/>
                        <a14:foregroundMark x1="47286" y1="25750" x2="52857" y2="21340"/>
                        <a14:foregroundMark x1="24571" y1="28924" x2="47571" y2="76896"/>
                        <a14:foregroundMark x1="53857" y1="22046" x2="76571" y2="25750"/>
                        <a14:foregroundMark x1="76571" y1="25750" x2="92286" y2="47090"/>
                        <a14:foregroundMark x1="92286" y1="47090" x2="82714" y2="72663"/>
                        <a14:foregroundMark x1="82714" y1="72663" x2="63714" y2="89242"/>
                        <a14:foregroundMark x1="63714" y1="89242" x2="45286" y2="76190"/>
                        <a14:foregroundMark x1="90143" y1="77072" x2="69143" y2="88007"/>
                        <a14:foregroundMark x1="69143" y1="88007" x2="46857" y2="82187"/>
                        <a14:foregroundMark x1="46857" y1="82187" x2="44429" y2="80247"/>
                        <a14:foregroundMark x1="89143" y1="68078" x2="75286" y2="90653"/>
                        <a14:foregroundMark x1="75286" y1="90653" x2="51286" y2="86772"/>
                        <a14:foregroundMark x1="51286" y1="86772" x2="74143" y2="85714"/>
                        <a14:foregroundMark x1="74143" y1="85714" x2="89143" y2="74956"/>
                        <a14:foregroundMark x1="93571" y1="74956" x2="89571" y2="77425"/>
                        <a14:foregroundMark x1="44857" y1="76896" x2="48429" y2="85009"/>
                        <a14:foregroundMark x1="41766" y1="75875" x2="50286" y2="89065"/>
                        <a14:foregroundMark x1="41669" y1="77219" x2="51857" y2="89947"/>
                        <a14:foregroundMark x1="41346" y1="81671" x2="51571" y2="89418"/>
                        <a14:foregroundMark x1="41830" y1="74986" x2="50714" y2="85538"/>
                        <a14:foregroundMark x1="72571" y1="91534" x2="92143" y2="74956"/>
                        <a14:foregroundMark x1="92143" y1="74956" x2="76429" y2="87654"/>
                        <a14:foregroundMark x1="91745" y1="69555" x2="95277" y2="73408"/>
                        <a14:foregroundMark x1="91776" y1="69518" x2="89714" y2="81481"/>
                        <a14:foregroundMark x1="91429" y1="63492" x2="81714" y2="84832"/>
                        <a14:foregroundMark x1="14286" y1="53439" x2="35286" y2="66667"/>
                        <a14:foregroundMark x1="35286" y1="66667" x2="13571" y2="57143"/>
                        <a14:foregroundMark x1="13571" y1="57143" x2="21429" y2="61023"/>
                        <a14:foregroundMark x1="17143" y1="55379" x2="36286" y2="62257"/>
                        <a14:foregroundMark x1="42228" y1="74570" x2="54000" y2="89947"/>
                        <a14:backgroundMark x1="38714" y1="79365" x2="38714" y2="77601"/>
                        <a14:backgroundMark x1="39571" y1="72487" x2="38857" y2="82363"/>
                        <a14:backgroundMark x1="38857" y1="71076" x2="40571" y2="75485"/>
                        <a14:backgroundMark x1="91571" y1="65961" x2="93429" y2="67549"/>
                        <a14:backgroundMark x1="95714" y1="73016" x2="98000" y2="76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0" y="3546207"/>
            <a:ext cx="3055362" cy="24748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49D45A-579B-47F3-A666-C15A06986013}"/>
              </a:ext>
            </a:extLst>
          </p:cNvPr>
          <p:cNvSpPr txBox="1"/>
          <p:nvPr/>
        </p:nvSpPr>
        <p:spPr>
          <a:xfrm>
            <a:off x="0" y="396616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5524" y="275060"/>
                </a:moveTo>
                <a:lnTo>
                  <a:pt x="461452" y="275060"/>
                </a:lnTo>
                <a:cubicBezTo>
                  <a:pt x="466886" y="275068"/>
                  <a:pt x="471271" y="276386"/>
                  <a:pt x="474607" y="279015"/>
                </a:cubicBezTo>
                <a:cubicBezTo>
                  <a:pt x="477943" y="281643"/>
                  <a:pt x="479659" y="285534"/>
                  <a:pt x="479754" y="290687"/>
                </a:cubicBezTo>
                <a:lnTo>
                  <a:pt x="479754" y="387878"/>
                </a:lnTo>
                <a:cubicBezTo>
                  <a:pt x="479699" y="393412"/>
                  <a:pt x="478190" y="397589"/>
                  <a:pt x="475227" y="400408"/>
                </a:cubicBezTo>
                <a:cubicBezTo>
                  <a:pt x="472264" y="403227"/>
                  <a:pt x="468181" y="404640"/>
                  <a:pt x="462977" y="404648"/>
                </a:cubicBezTo>
                <a:lnTo>
                  <a:pt x="435142" y="404648"/>
                </a:lnTo>
                <a:cubicBezTo>
                  <a:pt x="429804" y="404640"/>
                  <a:pt x="425800" y="403227"/>
                  <a:pt x="423131" y="400408"/>
                </a:cubicBezTo>
                <a:cubicBezTo>
                  <a:pt x="420462" y="397589"/>
                  <a:pt x="419128" y="393412"/>
                  <a:pt x="419128" y="387878"/>
                </a:cubicBezTo>
                <a:lnTo>
                  <a:pt x="419128" y="290687"/>
                </a:lnTo>
                <a:cubicBezTo>
                  <a:pt x="419167" y="285534"/>
                  <a:pt x="420613" y="281643"/>
                  <a:pt x="423465" y="279015"/>
                </a:cubicBezTo>
                <a:cubicBezTo>
                  <a:pt x="426317" y="276386"/>
                  <a:pt x="430336" y="275068"/>
                  <a:pt x="435524" y="275060"/>
                </a:cubicBezTo>
                <a:close/>
                <a:moveTo>
                  <a:pt x="382572" y="201575"/>
                </a:moveTo>
                <a:cubicBezTo>
                  <a:pt x="367086" y="201900"/>
                  <a:pt x="354647" y="206866"/>
                  <a:pt x="345254" y="216472"/>
                </a:cubicBezTo>
                <a:cubicBezTo>
                  <a:pt x="335861" y="226078"/>
                  <a:pt x="331037" y="238373"/>
                  <a:pt x="330783" y="253357"/>
                </a:cubicBezTo>
                <a:lnTo>
                  <a:pt x="330783" y="425970"/>
                </a:lnTo>
                <a:cubicBezTo>
                  <a:pt x="331013" y="440986"/>
                  <a:pt x="335789" y="453408"/>
                  <a:pt x="345111" y="463236"/>
                </a:cubicBezTo>
                <a:cubicBezTo>
                  <a:pt x="354432" y="473065"/>
                  <a:pt x="366919" y="478157"/>
                  <a:pt x="382572" y="478514"/>
                </a:cubicBezTo>
                <a:lnTo>
                  <a:pt x="515549" y="478514"/>
                </a:lnTo>
                <a:cubicBezTo>
                  <a:pt x="530900" y="478197"/>
                  <a:pt x="543419" y="473215"/>
                  <a:pt x="553105" y="463570"/>
                </a:cubicBezTo>
                <a:cubicBezTo>
                  <a:pt x="562791" y="453924"/>
                  <a:pt x="567789" y="441518"/>
                  <a:pt x="568099" y="426351"/>
                </a:cubicBezTo>
                <a:lnTo>
                  <a:pt x="568099" y="253357"/>
                </a:lnTo>
                <a:cubicBezTo>
                  <a:pt x="567813" y="238373"/>
                  <a:pt x="562863" y="226078"/>
                  <a:pt x="553248" y="216472"/>
                </a:cubicBezTo>
                <a:cubicBezTo>
                  <a:pt x="543633" y="206866"/>
                  <a:pt x="531067" y="201900"/>
                  <a:pt x="515549" y="201575"/>
                </a:cubicBezTo>
                <a:close/>
                <a:moveTo>
                  <a:pt x="196290" y="201575"/>
                </a:moveTo>
                <a:lnTo>
                  <a:pt x="166191" y="275441"/>
                </a:lnTo>
                <a:lnTo>
                  <a:pt x="200100" y="275441"/>
                </a:lnTo>
                <a:lnTo>
                  <a:pt x="200100" y="478514"/>
                </a:lnTo>
                <a:lnTo>
                  <a:pt x="291112" y="478514"/>
                </a:lnTo>
                <a:lnTo>
                  <a:pt x="291112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frumento, cibo, tavolo, frutta&#10;&#10;Descrizione generata automaticamente">
            <a:extLst>
              <a:ext uri="{FF2B5EF4-FFF2-40B4-BE49-F238E27FC236}">
                <a16:creationId xmlns:a16="http://schemas.microsoft.com/office/drawing/2014/main" id="{A23616D4-36C4-49D5-A571-ADD78CB202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8550">
            <a:off x="253214" y="3862060"/>
            <a:ext cx="2307002" cy="17302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C252022-484F-49BB-87C7-3EAAFBC0A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21" y="0"/>
            <a:ext cx="6398642" cy="36758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7AC91E-6A72-40DC-8264-D89087EB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7" y="659518"/>
            <a:ext cx="8383727" cy="384588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OGM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F2EE1D-526F-45A8-A52F-777C11D5A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045" y="3820938"/>
            <a:ext cx="6649233" cy="2168081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Perché lo sviluppo di organismi geneticamente modificati è considerato tra gli strumenti </a:t>
            </a:r>
            <a:br>
              <a:rPr lang="it-IT" sz="2073" i="1" dirty="0"/>
            </a:br>
            <a:r>
              <a:rPr lang="it-IT" sz="2073" i="1" dirty="0"/>
              <a:t>per risolvere il problema della fame nel mondo.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Anche se per molti, possono essere dannosi </a:t>
            </a:r>
            <a:br>
              <a:rPr lang="it-IT" sz="2073" i="1" dirty="0"/>
            </a:br>
            <a:r>
              <a:rPr lang="it-IT" sz="2073" i="1" dirty="0"/>
              <a:t>per la salute</a:t>
            </a:r>
          </a:p>
          <a:p>
            <a:pPr>
              <a:lnSpc>
                <a:spcPts val="2800"/>
              </a:lnSpc>
            </a:pPr>
            <a:endParaRPr lang="it-IT" sz="2073" i="1" dirty="0"/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F33C672C-360E-4254-B7C2-B079201A7CAD}"/>
              </a:ext>
            </a:extLst>
          </p:cNvPr>
          <p:cNvSpPr/>
          <p:nvPr/>
        </p:nvSpPr>
        <p:spPr>
          <a:xfrm rot="2702958" flipH="1">
            <a:off x="6270181" y="106770"/>
            <a:ext cx="3467610" cy="3467610"/>
          </a:xfrm>
          <a:prstGeom prst="flowChartConnector">
            <a:avLst/>
          </a:prstGeom>
          <a:gradFill flip="none" rotWithShape="1">
            <a:gsLst>
              <a:gs pos="0">
                <a:srgbClr val="FEF13B">
                  <a:alpha val="52000"/>
                </a:srgbClr>
              </a:gs>
              <a:gs pos="50000">
                <a:srgbClr val="FDF177">
                  <a:alpha val="20000"/>
                </a:srgbClr>
              </a:gs>
              <a:gs pos="100000">
                <a:srgbClr val="FEF9CD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DD1BAB13-543E-4854-85CB-AD36D29C2A8A}"/>
              </a:ext>
            </a:extLst>
          </p:cNvPr>
          <p:cNvSpPr/>
          <p:nvPr/>
        </p:nvSpPr>
        <p:spPr>
          <a:xfrm rot="2702958" flipH="1">
            <a:off x="3339825" y="849111"/>
            <a:ext cx="2732254" cy="2732254"/>
          </a:xfrm>
          <a:prstGeom prst="flowChartConnector">
            <a:avLst/>
          </a:prstGeom>
          <a:gradFill flip="none" rotWithShape="1">
            <a:gsLst>
              <a:gs pos="1000">
                <a:srgbClr val="E6413D">
                  <a:alpha val="56000"/>
                </a:srgbClr>
              </a:gs>
              <a:gs pos="50000">
                <a:srgbClr val="F1A19A">
                  <a:alpha val="40000"/>
                </a:srgbClr>
              </a:gs>
              <a:gs pos="100000">
                <a:srgbClr val="F8D9D7">
                  <a:alpha val="5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10CD67-5619-4783-A540-898C01AECA22}"/>
              </a:ext>
            </a:extLst>
          </p:cNvPr>
          <p:cNvSpPr txBox="1"/>
          <p:nvPr/>
        </p:nvSpPr>
        <p:spPr>
          <a:xfrm>
            <a:off x="3321621" y="254778"/>
            <a:ext cx="6398642" cy="451406"/>
          </a:xfrm>
          <a:custGeom>
            <a:avLst/>
            <a:gdLst/>
            <a:ahLst/>
            <a:cxnLst/>
            <a:rect l="l" t="t" r="r" b="b"/>
            <a:pathLst>
              <a:path w="6398642" h="451406">
                <a:moveTo>
                  <a:pt x="5731812" y="268516"/>
                </a:moveTo>
                <a:lnTo>
                  <a:pt x="5731812" y="321945"/>
                </a:lnTo>
                <a:lnTo>
                  <a:pt x="5792385" y="321945"/>
                </a:lnTo>
                <a:lnTo>
                  <a:pt x="5792385" y="268516"/>
                </a:lnTo>
                <a:close/>
                <a:moveTo>
                  <a:pt x="3799279" y="246936"/>
                </a:moveTo>
                <a:lnTo>
                  <a:pt x="3799279" y="256610"/>
                </a:lnTo>
                <a:cubicBezTo>
                  <a:pt x="3799279" y="264150"/>
                  <a:pt x="3798063" y="270277"/>
                  <a:pt x="3795632" y="274990"/>
                </a:cubicBezTo>
                <a:cubicBezTo>
                  <a:pt x="3793201" y="279703"/>
                  <a:pt x="3789084" y="283696"/>
                  <a:pt x="3783280" y="286971"/>
                </a:cubicBezTo>
                <a:cubicBezTo>
                  <a:pt x="3777475" y="290245"/>
                  <a:pt x="3771200" y="291882"/>
                  <a:pt x="3764453" y="291882"/>
                </a:cubicBezTo>
                <a:cubicBezTo>
                  <a:pt x="3758004" y="291882"/>
                  <a:pt x="3753117" y="290369"/>
                  <a:pt x="3749793" y="287343"/>
                </a:cubicBezTo>
                <a:cubicBezTo>
                  <a:pt x="3746469" y="284316"/>
                  <a:pt x="3744808" y="280422"/>
                  <a:pt x="3744808" y="275660"/>
                </a:cubicBezTo>
                <a:cubicBezTo>
                  <a:pt x="3744808" y="271492"/>
                  <a:pt x="3746494" y="267772"/>
                  <a:pt x="3749868" y="264497"/>
                </a:cubicBezTo>
                <a:cubicBezTo>
                  <a:pt x="3753142" y="261322"/>
                  <a:pt x="3760931" y="258098"/>
                  <a:pt x="3773234" y="254824"/>
                </a:cubicBezTo>
                <a:cubicBezTo>
                  <a:pt x="3782263" y="252542"/>
                  <a:pt x="3790944" y="249912"/>
                  <a:pt x="3799279" y="246936"/>
                </a:cubicBezTo>
                <a:close/>
                <a:moveTo>
                  <a:pt x="3351604" y="246936"/>
                </a:moveTo>
                <a:lnTo>
                  <a:pt x="3351604" y="256610"/>
                </a:lnTo>
                <a:cubicBezTo>
                  <a:pt x="3351604" y="264150"/>
                  <a:pt x="3350388" y="270277"/>
                  <a:pt x="3347957" y="274990"/>
                </a:cubicBezTo>
                <a:cubicBezTo>
                  <a:pt x="3345526" y="279703"/>
                  <a:pt x="3341409" y="283696"/>
                  <a:pt x="3335605" y="286971"/>
                </a:cubicBezTo>
                <a:cubicBezTo>
                  <a:pt x="3329800" y="290245"/>
                  <a:pt x="3323525" y="291882"/>
                  <a:pt x="3316778" y="291882"/>
                </a:cubicBezTo>
                <a:cubicBezTo>
                  <a:pt x="3310329" y="291882"/>
                  <a:pt x="3305442" y="290369"/>
                  <a:pt x="3302118" y="287343"/>
                </a:cubicBezTo>
                <a:cubicBezTo>
                  <a:pt x="3298794" y="284316"/>
                  <a:pt x="3297133" y="280422"/>
                  <a:pt x="3297133" y="275660"/>
                </a:cubicBezTo>
                <a:cubicBezTo>
                  <a:pt x="3297133" y="271492"/>
                  <a:pt x="3298819" y="267772"/>
                  <a:pt x="3302193" y="264497"/>
                </a:cubicBezTo>
                <a:cubicBezTo>
                  <a:pt x="3305467" y="261322"/>
                  <a:pt x="3313256" y="258098"/>
                  <a:pt x="3325559" y="254824"/>
                </a:cubicBezTo>
                <a:cubicBezTo>
                  <a:pt x="3334588" y="252542"/>
                  <a:pt x="3343269" y="249912"/>
                  <a:pt x="3351604" y="246936"/>
                </a:cubicBezTo>
                <a:close/>
                <a:moveTo>
                  <a:pt x="2837254" y="246936"/>
                </a:moveTo>
                <a:lnTo>
                  <a:pt x="2837254" y="256610"/>
                </a:lnTo>
                <a:cubicBezTo>
                  <a:pt x="2837254" y="264150"/>
                  <a:pt x="2836038" y="270277"/>
                  <a:pt x="2833607" y="274990"/>
                </a:cubicBezTo>
                <a:cubicBezTo>
                  <a:pt x="2831176" y="279703"/>
                  <a:pt x="2827059" y="283696"/>
                  <a:pt x="2821255" y="286971"/>
                </a:cubicBezTo>
                <a:cubicBezTo>
                  <a:pt x="2815450" y="290245"/>
                  <a:pt x="2809175" y="291882"/>
                  <a:pt x="2802428" y="291882"/>
                </a:cubicBezTo>
                <a:cubicBezTo>
                  <a:pt x="2795979" y="291882"/>
                  <a:pt x="2791092" y="290369"/>
                  <a:pt x="2787768" y="287343"/>
                </a:cubicBezTo>
                <a:cubicBezTo>
                  <a:pt x="2784445" y="284316"/>
                  <a:pt x="2782783" y="280422"/>
                  <a:pt x="2782783" y="275660"/>
                </a:cubicBezTo>
                <a:cubicBezTo>
                  <a:pt x="2782783" y="271492"/>
                  <a:pt x="2784469" y="267772"/>
                  <a:pt x="2787843" y="264497"/>
                </a:cubicBezTo>
                <a:cubicBezTo>
                  <a:pt x="2791117" y="261322"/>
                  <a:pt x="2798905" y="258098"/>
                  <a:pt x="2811209" y="254824"/>
                </a:cubicBezTo>
                <a:cubicBezTo>
                  <a:pt x="2820238" y="252542"/>
                  <a:pt x="2828919" y="249912"/>
                  <a:pt x="2837254" y="246936"/>
                </a:cubicBezTo>
                <a:close/>
                <a:moveTo>
                  <a:pt x="2437204" y="246936"/>
                </a:moveTo>
                <a:lnTo>
                  <a:pt x="2437204" y="256610"/>
                </a:lnTo>
                <a:cubicBezTo>
                  <a:pt x="2437204" y="264150"/>
                  <a:pt x="2435988" y="270277"/>
                  <a:pt x="2433557" y="274990"/>
                </a:cubicBezTo>
                <a:cubicBezTo>
                  <a:pt x="2431126" y="279703"/>
                  <a:pt x="2427009" y="283696"/>
                  <a:pt x="2421205" y="286971"/>
                </a:cubicBezTo>
                <a:cubicBezTo>
                  <a:pt x="2415400" y="290245"/>
                  <a:pt x="2409125" y="291882"/>
                  <a:pt x="2402378" y="291882"/>
                </a:cubicBezTo>
                <a:cubicBezTo>
                  <a:pt x="2395929" y="291882"/>
                  <a:pt x="2391042" y="290369"/>
                  <a:pt x="2387718" y="287343"/>
                </a:cubicBezTo>
                <a:cubicBezTo>
                  <a:pt x="2384395" y="284316"/>
                  <a:pt x="2382732" y="280422"/>
                  <a:pt x="2382732" y="275660"/>
                </a:cubicBezTo>
                <a:cubicBezTo>
                  <a:pt x="2382732" y="271492"/>
                  <a:pt x="2384419" y="267772"/>
                  <a:pt x="2387793" y="264497"/>
                </a:cubicBezTo>
                <a:cubicBezTo>
                  <a:pt x="2391067" y="261322"/>
                  <a:pt x="2398855" y="258098"/>
                  <a:pt x="2411159" y="254824"/>
                </a:cubicBezTo>
                <a:cubicBezTo>
                  <a:pt x="2420188" y="252542"/>
                  <a:pt x="2428869" y="249912"/>
                  <a:pt x="2437204" y="246936"/>
                </a:cubicBezTo>
                <a:close/>
                <a:moveTo>
                  <a:pt x="4083689" y="205562"/>
                </a:moveTo>
                <a:cubicBezTo>
                  <a:pt x="4091726" y="205562"/>
                  <a:pt x="4098374" y="208613"/>
                  <a:pt x="4103632" y="214714"/>
                </a:cubicBezTo>
                <a:cubicBezTo>
                  <a:pt x="4108891" y="220816"/>
                  <a:pt x="4111520" y="230069"/>
                  <a:pt x="4111520" y="242471"/>
                </a:cubicBezTo>
                <a:cubicBezTo>
                  <a:pt x="4111520" y="256163"/>
                  <a:pt x="4108940" y="266035"/>
                  <a:pt x="4103781" y="272088"/>
                </a:cubicBezTo>
                <a:cubicBezTo>
                  <a:pt x="4098622" y="278140"/>
                  <a:pt x="4092172" y="281166"/>
                  <a:pt x="4084433" y="281166"/>
                </a:cubicBezTo>
                <a:cubicBezTo>
                  <a:pt x="4077191" y="281166"/>
                  <a:pt x="4071113" y="278165"/>
                  <a:pt x="4066202" y="272162"/>
                </a:cubicBezTo>
                <a:cubicBezTo>
                  <a:pt x="4061291" y="266159"/>
                  <a:pt x="4058835" y="256709"/>
                  <a:pt x="4058835" y="243810"/>
                </a:cubicBezTo>
                <a:cubicBezTo>
                  <a:pt x="4058835" y="230019"/>
                  <a:pt x="4061216" y="220196"/>
                  <a:pt x="4065979" y="214342"/>
                </a:cubicBezTo>
                <a:cubicBezTo>
                  <a:pt x="4070741" y="208488"/>
                  <a:pt x="4076645" y="205562"/>
                  <a:pt x="4083689" y="205562"/>
                </a:cubicBezTo>
                <a:close/>
                <a:moveTo>
                  <a:pt x="3131933" y="204817"/>
                </a:moveTo>
                <a:cubicBezTo>
                  <a:pt x="3139077" y="204817"/>
                  <a:pt x="3145129" y="207819"/>
                  <a:pt x="3150090" y="213821"/>
                </a:cubicBezTo>
                <a:cubicBezTo>
                  <a:pt x="3155051" y="219824"/>
                  <a:pt x="3157532" y="229225"/>
                  <a:pt x="3157532" y="242024"/>
                </a:cubicBezTo>
                <a:cubicBezTo>
                  <a:pt x="3157532" y="255915"/>
                  <a:pt x="3155151" y="265763"/>
                  <a:pt x="3150388" y="271567"/>
                </a:cubicBezTo>
                <a:cubicBezTo>
                  <a:pt x="3145626" y="277371"/>
                  <a:pt x="3139722" y="280273"/>
                  <a:pt x="3132678" y="280273"/>
                </a:cubicBezTo>
                <a:cubicBezTo>
                  <a:pt x="3124641" y="280273"/>
                  <a:pt x="3117993" y="277247"/>
                  <a:pt x="3112735" y="271195"/>
                </a:cubicBezTo>
                <a:cubicBezTo>
                  <a:pt x="3107476" y="265142"/>
                  <a:pt x="3104847" y="255865"/>
                  <a:pt x="3104847" y="243364"/>
                </a:cubicBezTo>
                <a:cubicBezTo>
                  <a:pt x="3104847" y="229771"/>
                  <a:pt x="3107426" y="219948"/>
                  <a:pt x="3112586" y="213896"/>
                </a:cubicBezTo>
                <a:cubicBezTo>
                  <a:pt x="3117745" y="207844"/>
                  <a:pt x="3124194" y="204817"/>
                  <a:pt x="3131933" y="204817"/>
                </a:cubicBezTo>
                <a:close/>
                <a:moveTo>
                  <a:pt x="2617583" y="204817"/>
                </a:moveTo>
                <a:cubicBezTo>
                  <a:pt x="2624727" y="204817"/>
                  <a:pt x="2630779" y="207819"/>
                  <a:pt x="2635740" y="213821"/>
                </a:cubicBezTo>
                <a:cubicBezTo>
                  <a:pt x="2640701" y="219824"/>
                  <a:pt x="2643182" y="229225"/>
                  <a:pt x="2643182" y="242024"/>
                </a:cubicBezTo>
                <a:cubicBezTo>
                  <a:pt x="2643182" y="255915"/>
                  <a:pt x="2640801" y="265763"/>
                  <a:pt x="2636038" y="271567"/>
                </a:cubicBezTo>
                <a:cubicBezTo>
                  <a:pt x="2631276" y="277371"/>
                  <a:pt x="2625372" y="280273"/>
                  <a:pt x="2618328" y="280273"/>
                </a:cubicBezTo>
                <a:cubicBezTo>
                  <a:pt x="2610291" y="280273"/>
                  <a:pt x="2603643" y="277247"/>
                  <a:pt x="2598385" y="271195"/>
                </a:cubicBezTo>
                <a:cubicBezTo>
                  <a:pt x="2593126" y="265142"/>
                  <a:pt x="2590497" y="255865"/>
                  <a:pt x="2590497" y="243364"/>
                </a:cubicBezTo>
                <a:cubicBezTo>
                  <a:pt x="2590497" y="229771"/>
                  <a:pt x="2593076" y="219948"/>
                  <a:pt x="2598236" y="213896"/>
                </a:cubicBezTo>
                <a:cubicBezTo>
                  <a:pt x="2603395" y="207844"/>
                  <a:pt x="2609844" y="204817"/>
                  <a:pt x="2617583" y="204817"/>
                </a:cubicBezTo>
                <a:close/>
                <a:moveTo>
                  <a:pt x="5265385" y="204222"/>
                </a:moveTo>
                <a:cubicBezTo>
                  <a:pt x="5273123" y="204222"/>
                  <a:pt x="5279672" y="207273"/>
                  <a:pt x="5285029" y="213375"/>
                </a:cubicBezTo>
                <a:cubicBezTo>
                  <a:pt x="5290387" y="219477"/>
                  <a:pt x="5293067" y="228283"/>
                  <a:pt x="5293067" y="239792"/>
                </a:cubicBezTo>
                <a:cubicBezTo>
                  <a:pt x="5293067" y="251301"/>
                  <a:pt x="5290511" y="259909"/>
                  <a:pt x="5285402" y="265614"/>
                </a:cubicBezTo>
                <a:cubicBezTo>
                  <a:pt x="5280291" y="271319"/>
                  <a:pt x="5273967" y="274171"/>
                  <a:pt x="5266426" y="274171"/>
                </a:cubicBezTo>
                <a:cubicBezTo>
                  <a:pt x="5258489" y="274171"/>
                  <a:pt x="5252089" y="271418"/>
                  <a:pt x="5247227" y="265911"/>
                </a:cubicBezTo>
                <a:cubicBezTo>
                  <a:pt x="5242365" y="260405"/>
                  <a:pt x="5239935" y="251946"/>
                  <a:pt x="5239935" y="240536"/>
                </a:cubicBezTo>
                <a:cubicBezTo>
                  <a:pt x="5239935" y="227538"/>
                  <a:pt x="5242241" y="218237"/>
                  <a:pt x="5246855" y="212631"/>
                </a:cubicBezTo>
                <a:cubicBezTo>
                  <a:pt x="5251469" y="207025"/>
                  <a:pt x="5257645" y="204222"/>
                  <a:pt x="5265385" y="204222"/>
                </a:cubicBezTo>
                <a:close/>
                <a:moveTo>
                  <a:pt x="4493860" y="204222"/>
                </a:moveTo>
                <a:cubicBezTo>
                  <a:pt x="4501599" y="204222"/>
                  <a:pt x="4508147" y="207273"/>
                  <a:pt x="4513505" y="213375"/>
                </a:cubicBezTo>
                <a:cubicBezTo>
                  <a:pt x="4518863" y="219477"/>
                  <a:pt x="4521542" y="228283"/>
                  <a:pt x="4521542" y="239792"/>
                </a:cubicBezTo>
                <a:cubicBezTo>
                  <a:pt x="4521542" y="251301"/>
                  <a:pt x="4518987" y="259909"/>
                  <a:pt x="4513877" y="265614"/>
                </a:cubicBezTo>
                <a:cubicBezTo>
                  <a:pt x="4508767" y="271319"/>
                  <a:pt x="4502442" y="274171"/>
                  <a:pt x="4494901" y="274171"/>
                </a:cubicBezTo>
                <a:cubicBezTo>
                  <a:pt x="4486964" y="274171"/>
                  <a:pt x="4480564" y="271418"/>
                  <a:pt x="4475703" y="265911"/>
                </a:cubicBezTo>
                <a:cubicBezTo>
                  <a:pt x="4470841" y="260405"/>
                  <a:pt x="4468410" y="251946"/>
                  <a:pt x="4468410" y="240536"/>
                </a:cubicBezTo>
                <a:cubicBezTo>
                  <a:pt x="4468410" y="227538"/>
                  <a:pt x="4470717" y="218237"/>
                  <a:pt x="4475331" y="212631"/>
                </a:cubicBezTo>
                <a:cubicBezTo>
                  <a:pt x="4479944" y="207025"/>
                  <a:pt x="4486121" y="204222"/>
                  <a:pt x="4493860" y="204222"/>
                </a:cubicBezTo>
                <a:close/>
                <a:moveTo>
                  <a:pt x="4290114" y="196185"/>
                </a:moveTo>
                <a:cubicBezTo>
                  <a:pt x="4298448" y="196185"/>
                  <a:pt x="4305170" y="198715"/>
                  <a:pt x="4310280" y="203776"/>
                </a:cubicBezTo>
                <a:cubicBezTo>
                  <a:pt x="4315390" y="208836"/>
                  <a:pt x="4318540" y="217220"/>
                  <a:pt x="4319731" y="228928"/>
                </a:cubicBezTo>
                <a:lnTo>
                  <a:pt x="4260051" y="228928"/>
                </a:lnTo>
                <a:cubicBezTo>
                  <a:pt x="4261043" y="219502"/>
                  <a:pt x="4263375" y="212408"/>
                  <a:pt x="4267046" y="207645"/>
                </a:cubicBezTo>
                <a:cubicBezTo>
                  <a:pt x="4272800" y="200005"/>
                  <a:pt x="4280490" y="196185"/>
                  <a:pt x="4290114" y="196185"/>
                </a:cubicBezTo>
                <a:close/>
                <a:moveTo>
                  <a:pt x="1575489" y="196185"/>
                </a:moveTo>
                <a:cubicBezTo>
                  <a:pt x="1583823" y="196185"/>
                  <a:pt x="1590545" y="198715"/>
                  <a:pt x="1595655" y="203776"/>
                </a:cubicBezTo>
                <a:cubicBezTo>
                  <a:pt x="1600765" y="208836"/>
                  <a:pt x="1603915" y="217220"/>
                  <a:pt x="1605106" y="228928"/>
                </a:cubicBezTo>
                <a:lnTo>
                  <a:pt x="1545426" y="228928"/>
                </a:lnTo>
                <a:cubicBezTo>
                  <a:pt x="1546418" y="219502"/>
                  <a:pt x="1548749" y="212408"/>
                  <a:pt x="1552421" y="207645"/>
                </a:cubicBezTo>
                <a:cubicBezTo>
                  <a:pt x="1558175" y="200005"/>
                  <a:pt x="1565865" y="196185"/>
                  <a:pt x="1575489" y="196185"/>
                </a:cubicBezTo>
                <a:close/>
                <a:moveTo>
                  <a:pt x="842064" y="196185"/>
                </a:moveTo>
                <a:cubicBezTo>
                  <a:pt x="850398" y="196185"/>
                  <a:pt x="857120" y="198715"/>
                  <a:pt x="862230" y="203776"/>
                </a:cubicBezTo>
                <a:cubicBezTo>
                  <a:pt x="867340" y="208836"/>
                  <a:pt x="870490" y="217220"/>
                  <a:pt x="871681" y="228928"/>
                </a:cubicBezTo>
                <a:lnTo>
                  <a:pt x="812001" y="228928"/>
                </a:lnTo>
                <a:cubicBezTo>
                  <a:pt x="812993" y="219502"/>
                  <a:pt x="815324" y="212408"/>
                  <a:pt x="818995" y="207645"/>
                </a:cubicBezTo>
                <a:cubicBezTo>
                  <a:pt x="824750" y="200005"/>
                  <a:pt x="832440" y="196185"/>
                  <a:pt x="842064" y="196185"/>
                </a:cubicBezTo>
                <a:close/>
                <a:moveTo>
                  <a:pt x="4722460" y="163890"/>
                </a:moveTo>
                <a:lnTo>
                  <a:pt x="4722460" y="321945"/>
                </a:lnTo>
                <a:lnTo>
                  <a:pt x="4783033" y="321945"/>
                </a:lnTo>
                <a:lnTo>
                  <a:pt x="4783033" y="163890"/>
                </a:lnTo>
                <a:close/>
                <a:moveTo>
                  <a:pt x="1817334" y="163890"/>
                </a:moveTo>
                <a:lnTo>
                  <a:pt x="1817334" y="321945"/>
                </a:lnTo>
                <a:lnTo>
                  <a:pt x="1877908" y="321945"/>
                </a:lnTo>
                <a:lnTo>
                  <a:pt x="1877908" y="163890"/>
                </a:lnTo>
                <a:close/>
                <a:moveTo>
                  <a:pt x="5498677" y="160318"/>
                </a:moveTo>
                <a:cubicBezTo>
                  <a:pt x="5486953" y="160318"/>
                  <a:pt x="5476942" y="162352"/>
                  <a:pt x="5468645" y="166420"/>
                </a:cubicBezTo>
                <a:cubicBezTo>
                  <a:pt x="5460349" y="170488"/>
                  <a:pt x="5452127" y="177334"/>
                  <a:pt x="5443978" y="186958"/>
                </a:cubicBezTo>
                <a:lnTo>
                  <a:pt x="5443978" y="163890"/>
                </a:lnTo>
                <a:lnTo>
                  <a:pt x="5387423" y="163890"/>
                </a:lnTo>
                <a:lnTo>
                  <a:pt x="5387423" y="321945"/>
                </a:lnTo>
                <a:lnTo>
                  <a:pt x="5448145" y="321945"/>
                </a:lnTo>
                <a:lnTo>
                  <a:pt x="5448145" y="241280"/>
                </a:lnTo>
                <a:cubicBezTo>
                  <a:pt x="5448145" y="229275"/>
                  <a:pt x="5450385" y="220643"/>
                  <a:pt x="5454866" y="215384"/>
                </a:cubicBezTo>
                <a:cubicBezTo>
                  <a:pt x="5459347" y="210126"/>
                  <a:pt x="5465071" y="207496"/>
                  <a:pt x="5472041" y="207496"/>
                </a:cubicBezTo>
                <a:cubicBezTo>
                  <a:pt x="5476322" y="207496"/>
                  <a:pt x="5480055" y="208712"/>
                  <a:pt x="5483241" y="211143"/>
                </a:cubicBezTo>
                <a:cubicBezTo>
                  <a:pt x="5486427" y="213573"/>
                  <a:pt x="5488667" y="216773"/>
                  <a:pt x="5489961" y="220742"/>
                </a:cubicBezTo>
                <a:cubicBezTo>
                  <a:pt x="5490759" y="223222"/>
                  <a:pt x="5491157" y="227935"/>
                  <a:pt x="5491157" y="234881"/>
                </a:cubicBezTo>
                <a:lnTo>
                  <a:pt x="5491157" y="321945"/>
                </a:lnTo>
                <a:lnTo>
                  <a:pt x="5551879" y="321945"/>
                </a:lnTo>
                <a:lnTo>
                  <a:pt x="5551879" y="240387"/>
                </a:lnTo>
                <a:cubicBezTo>
                  <a:pt x="5551879" y="228977"/>
                  <a:pt x="5554054" y="220692"/>
                  <a:pt x="5558405" y="215533"/>
                </a:cubicBezTo>
                <a:cubicBezTo>
                  <a:pt x="5562756" y="210374"/>
                  <a:pt x="5568491" y="207794"/>
                  <a:pt x="5575609" y="207794"/>
                </a:cubicBezTo>
                <a:cubicBezTo>
                  <a:pt x="5581640" y="207794"/>
                  <a:pt x="5586683" y="210522"/>
                  <a:pt x="5590737" y="215980"/>
                </a:cubicBezTo>
                <a:cubicBezTo>
                  <a:pt x="5593505" y="219452"/>
                  <a:pt x="5594890" y="224760"/>
                  <a:pt x="5594890" y="231904"/>
                </a:cubicBezTo>
                <a:lnTo>
                  <a:pt x="5594890" y="321945"/>
                </a:lnTo>
                <a:lnTo>
                  <a:pt x="5655612" y="321945"/>
                </a:lnTo>
                <a:lnTo>
                  <a:pt x="5655612" y="222677"/>
                </a:lnTo>
                <a:cubicBezTo>
                  <a:pt x="5655612" y="201246"/>
                  <a:pt x="5650855" y="185495"/>
                  <a:pt x="5641344" y="175424"/>
                </a:cubicBezTo>
                <a:cubicBezTo>
                  <a:pt x="5631833" y="165353"/>
                  <a:pt x="5618605" y="160318"/>
                  <a:pt x="5601661" y="160318"/>
                </a:cubicBezTo>
                <a:cubicBezTo>
                  <a:pt x="5590167" y="160318"/>
                  <a:pt x="5580507" y="162178"/>
                  <a:pt x="5572679" y="165899"/>
                </a:cubicBezTo>
                <a:cubicBezTo>
                  <a:pt x="5564852" y="169620"/>
                  <a:pt x="5556183" y="176639"/>
                  <a:pt x="5546669" y="186958"/>
                </a:cubicBezTo>
                <a:cubicBezTo>
                  <a:pt x="5542000" y="178128"/>
                  <a:pt x="5535989" y="171480"/>
                  <a:pt x="5528636" y="167015"/>
                </a:cubicBezTo>
                <a:cubicBezTo>
                  <a:pt x="5521283" y="162550"/>
                  <a:pt x="5511297" y="160318"/>
                  <a:pt x="5498677" y="160318"/>
                </a:cubicBezTo>
                <a:close/>
                <a:moveTo>
                  <a:pt x="5244102" y="160318"/>
                </a:moveTo>
                <a:cubicBezTo>
                  <a:pt x="5224853" y="160318"/>
                  <a:pt x="5209276" y="166767"/>
                  <a:pt x="5197370" y="179665"/>
                </a:cubicBezTo>
                <a:cubicBezTo>
                  <a:pt x="5185463" y="192564"/>
                  <a:pt x="5179511" y="211316"/>
                  <a:pt x="5179511" y="235922"/>
                </a:cubicBezTo>
                <a:cubicBezTo>
                  <a:pt x="5179511" y="257453"/>
                  <a:pt x="5184125" y="274767"/>
                  <a:pt x="5193351" y="287863"/>
                </a:cubicBezTo>
                <a:cubicBezTo>
                  <a:pt x="5206349" y="306318"/>
                  <a:pt x="5223415" y="315546"/>
                  <a:pt x="5244549" y="315546"/>
                </a:cubicBezTo>
                <a:cubicBezTo>
                  <a:pt x="5255363" y="315546"/>
                  <a:pt x="5265434" y="313065"/>
                  <a:pt x="5274761" y="308104"/>
                </a:cubicBezTo>
                <a:cubicBezTo>
                  <a:pt x="5280713" y="304929"/>
                  <a:pt x="5286667" y="299819"/>
                  <a:pt x="5292620" y="292775"/>
                </a:cubicBezTo>
                <a:lnTo>
                  <a:pt x="5292620" y="316736"/>
                </a:lnTo>
                <a:cubicBezTo>
                  <a:pt x="5292620" y="328345"/>
                  <a:pt x="5290462" y="336481"/>
                  <a:pt x="5286146" y="341144"/>
                </a:cubicBezTo>
                <a:cubicBezTo>
                  <a:pt x="5281830" y="345807"/>
                  <a:pt x="5275306" y="348139"/>
                  <a:pt x="5266575" y="348139"/>
                </a:cubicBezTo>
                <a:cubicBezTo>
                  <a:pt x="5259828" y="348139"/>
                  <a:pt x="5254223" y="346601"/>
                  <a:pt x="5249757" y="343525"/>
                </a:cubicBezTo>
                <a:cubicBezTo>
                  <a:pt x="5246681" y="341442"/>
                  <a:pt x="5244399" y="337671"/>
                  <a:pt x="5242911" y="332214"/>
                </a:cubicBezTo>
                <a:lnTo>
                  <a:pt x="5184125" y="325517"/>
                </a:lnTo>
                <a:cubicBezTo>
                  <a:pt x="5183925" y="328890"/>
                  <a:pt x="5183827" y="331569"/>
                  <a:pt x="5183827" y="333554"/>
                </a:cubicBezTo>
                <a:cubicBezTo>
                  <a:pt x="5183827" y="349528"/>
                  <a:pt x="5189755" y="362278"/>
                  <a:pt x="5201611" y="371803"/>
                </a:cubicBezTo>
                <a:cubicBezTo>
                  <a:pt x="5213468" y="381328"/>
                  <a:pt x="5235271" y="386090"/>
                  <a:pt x="5267021" y="386090"/>
                </a:cubicBezTo>
                <a:cubicBezTo>
                  <a:pt x="5280912" y="386090"/>
                  <a:pt x="5293239" y="384850"/>
                  <a:pt x="5304005" y="382369"/>
                </a:cubicBezTo>
                <a:cubicBezTo>
                  <a:pt x="5314771" y="379889"/>
                  <a:pt x="5323651" y="375871"/>
                  <a:pt x="5330645" y="370314"/>
                </a:cubicBezTo>
                <a:cubicBezTo>
                  <a:pt x="5337641" y="364758"/>
                  <a:pt x="5343246" y="357490"/>
                  <a:pt x="5347463" y="348511"/>
                </a:cubicBezTo>
                <a:cubicBezTo>
                  <a:pt x="5351679" y="339532"/>
                  <a:pt x="5353789" y="330081"/>
                  <a:pt x="5353789" y="320159"/>
                </a:cubicBezTo>
                <a:lnTo>
                  <a:pt x="5353639" y="313164"/>
                </a:lnTo>
                <a:lnTo>
                  <a:pt x="5353639" y="163890"/>
                </a:lnTo>
                <a:lnTo>
                  <a:pt x="5296936" y="163890"/>
                </a:lnTo>
                <a:lnTo>
                  <a:pt x="5296936" y="187256"/>
                </a:lnTo>
                <a:cubicBezTo>
                  <a:pt x="5289991" y="177631"/>
                  <a:pt x="5282524" y="170736"/>
                  <a:pt x="5274537" y="166569"/>
                </a:cubicBezTo>
                <a:cubicBezTo>
                  <a:pt x="5266550" y="162401"/>
                  <a:pt x="5256405" y="160318"/>
                  <a:pt x="5244102" y="160318"/>
                </a:cubicBezTo>
                <a:close/>
                <a:moveTo>
                  <a:pt x="4472577" y="160318"/>
                </a:moveTo>
                <a:cubicBezTo>
                  <a:pt x="4453329" y="160318"/>
                  <a:pt x="4437751" y="166767"/>
                  <a:pt x="4425845" y="179665"/>
                </a:cubicBezTo>
                <a:cubicBezTo>
                  <a:pt x="4413939" y="192564"/>
                  <a:pt x="4407986" y="211316"/>
                  <a:pt x="4407986" y="235922"/>
                </a:cubicBezTo>
                <a:cubicBezTo>
                  <a:pt x="4407986" y="257453"/>
                  <a:pt x="4412600" y="274767"/>
                  <a:pt x="4421827" y="287863"/>
                </a:cubicBezTo>
                <a:cubicBezTo>
                  <a:pt x="4434825" y="306318"/>
                  <a:pt x="4451890" y="315546"/>
                  <a:pt x="4473024" y="315546"/>
                </a:cubicBezTo>
                <a:cubicBezTo>
                  <a:pt x="4483838" y="315546"/>
                  <a:pt x="4493909" y="313065"/>
                  <a:pt x="4503236" y="308104"/>
                </a:cubicBezTo>
                <a:cubicBezTo>
                  <a:pt x="4509189" y="304929"/>
                  <a:pt x="4515142" y="299819"/>
                  <a:pt x="4521095" y="292775"/>
                </a:cubicBezTo>
                <a:lnTo>
                  <a:pt x="4521095" y="316736"/>
                </a:lnTo>
                <a:cubicBezTo>
                  <a:pt x="4521095" y="328345"/>
                  <a:pt x="4518937" y="336481"/>
                  <a:pt x="4514621" y="341144"/>
                </a:cubicBezTo>
                <a:cubicBezTo>
                  <a:pt x="4510305" y="345807"/>
                  <a:pt x="4503781" y="348139"/>
                  <a:pt x="4495050" y="348139"/>
                </a:cubicBezTo>
                <a:cubicBezTo>
                  <a:pt x="4488303" y="348139"/>
                  <a:pt x="4482698" y="346601"/>
                  <a:pt x="4478233" y="343525"/>
                </a:cubicBezTo>
                <a:cubicBezTo>
                  <a:pt x="4475157" y="341442"/>
                  <a:pt x="4472875" y="337671"/>
                  <a:pt x="4471387" y="332214"/>
                </a:cubicBezTo>
                <a:lnTo>
                  <a:pt x="4412600" y="325517"/>
                </a:lnTo>
                <a:cubicBezTo>
                  <a:pt x="4412401" y="328890"/>
                  <a:pt x="4412302" y="331569"/>
                  <a:pt x="4412302" y="333554"/>
                </a:cubicBezTo>
                <a:cubicBezTo>
                  <a:pt x="4412302" y="349528"/>
                  <a:pt x="4418230" y="362278"/>
                  <a:pt x="4430087" y="371803"/>
                </a:cubicBezTo>
                <a:cubicBezTo>
                  <a:pt x="4441943" y="381328"/>
                  <a:pt x="4463747" y="386090"/>
                  <a:pt x="4495497" y="386090"/>
                </a:cubicBezTo>
                <a:cubicBezTo>
                  <a:pt x="4509388" y="386090"/>
                  <a:pt x="4521715" y="384850"/>
                  <a:pt x="4532481" y="382369"/>
                </a:cubicBezTo>
                <a:cubicBezTo>
                  <a:pt x="4543246" y="379889"/>
                  <a:pt x="4552126" y="375871"/>
                  <a:pt x="4559121" y="370314"/>
                </a:cubicBezTo>
                <a:cubicBezTo>
                  <a:pt x="4566116" y="364758"/>
                  <a:pt x="4571721" y="357490"/>
                  <a:pt x="4575938" y="348511"/>
                </a:cubicBezTo>
                <a:cubicBezTo>
                  <a:pt x="4580155" y="339532"/>
                  <a:pt x="4582264" y="330081"/>
                  <a:pt x="4582264" y="320159"/>
                </a:cubicBezTo>
                <a:lnTo>
                  <a:pt x="4582115" y="313164"/>
                </a:lnTo>
                <a:lnTo>
                  <a:pt x="4582115" y="163890"/>
                </a:lnTo>
                <a:lnTo>
                  <a:pt x="4525411" y="163890"/>
                </a:lnTo>
                <a:lnTo>
                  <a:pt x="4525411" y="187256"/>
                </a:lnTo>
                <a:cubicBezTo>
                  <a:pt x="4518466" y="177631"/>
                  <a:pt x="4511000" y="170736"/>
                  <a:pt x="4503013" y="166569"/>
                </a:cubicBezTo>
                <a:cubicBezTo>
                  <a:pt x="4495026" y="162401"/>
                  <a:pt x="4484880" y="160318"/>
                  <a:pt x="4472577" y="160318"/>
                </a:cubicBezTo>
                <a:close/>
                <a:moveTo>
                  <a:pt x="4287584" y="160318"/>
                </a:moveTo>
                <a:cubicBezTo>
                  <a:pt x="4259703" y="160318"/>
                  <a:pt x="4237851" y="167958"/>
                  <a:pt x="4222025" y="183237"/>
                </a:cubicBezTo>
                <a:cubicBezTo>
                  <a:pt x="4206200" y="198517"/>
                  <a:pt x="4198287" y="218510"/>
                  <a:pt x="4198287" y="243215"/>
                </a:cubicBezTo>
                <a:cubicBezTo>
                  <a:pt x="4198287" y="260578"/>
                  <a:pt x="4202231" y="275684"/>
                  <a:pt x="4210119" y="288533"/>
                </a:cubicBezTo>
                <a:cubicBezTo>
                  <a:pt x="4218007" y="301382"/>
                  <a:pt x="4227954" y="310758"/>
                  <a:pt x="4239959" y="316662"/>
                </a:cubicBezTo>
                <a:cubicBezTo>
                  <a:pt x="4251964" y="322565"/>
                  <a:pt x="4268435" y="325517"/>
                  <a:pt x="4289370" y="325517"/>
                </a:cubicBezTo>
                <a:cubicBezTo>
                  <a:pt x="4313480" y="325517"/>
                  <a:pt x="4331984" y="322069"/>
                  <a:pt x="4344883" y="315173"/>
                </a:cubicBezTo>
                <a:cubicBezTo>
                  <a:pt x="4357781" y="308278"/>
                  <a:pt x="4368794" y="296892"/>
                  <a:pt x="4377923" y="281017"/>
                </a:cubicBezTo>
                <a:lnTo>
                  <a:pt x="4318242" y="275511"/>
                </a:lnTo>
                <a:cubicBezTo>
                  <a:pt x="4314472" y="280273"/>
                  <a:pt x="4310950" y="283597"/>
                  <a:pt x="4307676" y="285482"/>
                </a:cubicBezTo>
                <a:cubicBezTo>
                  <a:pt x="4302318" y="288459"/>
                  <a:pt x="4296662" y="289947"/>
                  <a:pt x="4290709" y="289947"/>
                </a:cubicBezTo>
                <a:cubicBezTo>
                  <a:pt x="4281283" y="289947"/>
                  <a:pt x="4273644" y="286524"/>
                  <a:pt x="4267790" y="279678"/>
                </a:cubicBezTo>
                <a:cubicBezTo>
                  <a:pt x="4263623" y="274915"/>
                  <a:pt x="4260993" y="267672"/>
                  <a:pt x="4259902" y="257949"/>
                </a:cubicBezTo>
                <a:lnTo>
                  <a:pt x="4381346" y="257949"/>
                </a:lnTo>
                <a:lnTo>
                  <a:pt x="4381346" y="251103"/>
                </a:lnTo>
                <a:cubicBezTo>
                  <a:pt x="4381346" y="230267"/>
                  <a:pt x="4377923" y="213350"/>
                  <a:pt x="4371076" y="200353"/>
                </a:cubicBezTo>
                <a:cubicBezTo>
                  <a:pt x="4364230" y="187355"/>
                  <a:pt x="4354259" y="177433"/>
                  <a:pt x="4341162" y="170587"/>
                </a:cubicBezTo>
                <a:cubicBezTo>
                  <a:pt x="4328065" y="163741"/>
                  <a:pt x="4310206" y="160318"/>
                  <a:pt x="4287584" y="160318"/>
                </a:cubicBezTo>
                <a:close/>
                <a:moveTo>
                  <a:pt x="3770555" y="160318"/>
                </a:moveTo>
                <a:cubicBezTo>
                  <a:pt x="3759244" y="160318"/>
                  <a:pt x="3748727" y="161161"/>
                  <a:pt x="3739003" y="162848"/>
                </a:cubicBezTo>
                <a:cubicBezTo>
                  <a:pt x="3729280" y="164535"/>
                  <a:pt x="3721640" y="166916"/>
                  <a:pt x="3716084" y="169992"/>
                </a:cubicBezTo>
                <a:cubicBezTo>
                  <a:pt x="3708345" y="174258"/>
                  <a:pt x="3702416" y="179293"/>
                  <a:pt x="3698299" y="185098"/>
                </a:cubicBezTo>
                <a:cubicBezTo>
                  <a:pt x="3694181" y="190902"/>
                  <a:pt x="3691031" y="198864"/>
                  <a:pt x="3688848" y="208985"/>
                </a:cubicBezTo>
                <a:lnTo>
                  <a:pt x="3746742" y="215087"/>
                </a:lnTo>
                <a:cubicBezTo>
                  <a:pt x="3749124" y="208240"/>
                  <a:pt x="3752249" y="203577"/>
                  <a:pt x="3756119" y="201097"/>
                </a:cubicBezTo>
                <a:cubicBezTo>
                  <a:pt x="3761080" y="197922"/>
                  <a:pt x="3768521" y="196334"/>
                  <a:pt x="3778443" y="196334"/>
                </a:cubicBezTo>
                <a:cubicBezTo>
                  <a:pt x="3786182" y="196334"/>
                  <a:pt x="3791589" y="197822"/>
                  <a:pt x="3794665" y="200799"/>
                </a:cubicBezTo>
                <a:cubicBezTo>
                  <a:pt x="3797741" y="203776"/>
                  <a:pt x="3799279" y="208985"/>
                  <a:pt x="3799279" y="216426"/>
                </a:cubicBezTo>
                <a:cubicBezTo>
                  <a:pt x="3791738" y="219403"/>
                  <a:pt x="3784594" y="221809"/>
                  <a:pt x="3777847" y="223644"/>
                </a:cubicBezTo>
                <a:cubicBezTo>
                  <a:pt x="3771100" y="225480"/>
                  <a:pt x="3756366" y="228680"/>
                  <a:pt x="3733645" y="233244"/>
                </a:cubicBezTo>
                <a:cubicBezTo>
                  <a:pt x="3714695" y="237014"/>
                  <a:pt x="3701697" y="242769"/>
                  <a:pt x="3694653" y="250508"/>
                </a:cubicBezTo>
                <a:cubicBezTo>
                  <a:pt x="3687608" y="258247"/>
                  <a:pt x="3684086" y="268119"/>
                  <a:pt x="3684086" y="280124"/>
                </a:cubicBezTo>
                <a:cubicBezTo>
                  <a:pt x="3684086" y="292924"/>
                  <a:pt x="3688972" y="303689"/>
                  <a:pt x="3698745" y="312420"/>
                </a:cubicBezTo>
                <a:cubicBezTo>
                  <a:pt x="3708518" y="321151"/>
                  <a:pt x="3722831" y="325517"/>
                  <a:pt x="3741682" y="325517"/>
                </a:cubicBezTo>
                <a:cubicBezTo>
                  <a:pt x="3755871" y="325517"/>
                  <a:pt x="3768322" y="323334"/>
                  <a:pt x="3779038" y="318969"/>
                </a:cubicBezTo>
                <a:cubicBezTo>
                  <a:pt x="3786876" y="315694"/>
                  <a:pt x="3794764" y="310237"/>
                  <a:pt x="3802702" y="302597"/>
                </a:cubicBezTo>
                <a:cubicBezTo>
                  <a:pt x="3803396" y="307162"/>
                  <a:pt x="3804091" y="310510"/>
                  <a:pt x="3804785" y="312643"/>
                </a:cubicBezTo>
                <a:cubicBezTo>
                  <a:pt x="3805480" y="314777"/>
                  <a:pt x="3806968" y="317877"/>
                  <a:pt x="3809250" y="321945"/>
                </a:cubicBezTo>
                <a:lnTo>
                  <a:pt x="3866103" y="321945"/>
                </a:lnTo>
                <a:cubicBezTo>
                  <a:pt x="3862927" y="315397"/>
                  <a:pt x="3860869" y="310014"/>
                  <a:pt x="3859926" y="305797"/>
                </a:cubicBezTo>
                <a:cubicBezTo>
                  <a:pt x="3858983" y="301580"/>
                  <a:pt x="3858512" y="295751"/>
                  <a:pt x="3858512" y="288310"/>
                </a:cubicBezTo>
                <a:lnTo>
                  <a:pt x="3858512" y="218510"/>
                </a:lnTo>
                <a:cubicBezTo>
                  <a:pt x="3858512" y="211068"/>
                  <a:pt x="3857024" y="203255"/>
                  <a:pt x="3854047" y="195069"/>
                </a:cubicBezTo>
                <a:cubicBezTo>
                  <a:pt x="3851071" y="186884"/>
                  <a:pt x="3847003" y="180558"/>
                  <a:pt x="3841844" y="176094"/>
                </a:cubicBezTo>
                <a:cubicBezTo>
                  <a:pt x="3834501" y="169644"/>
                  <a:pt x="3825324" y="165403"/>
                  <a:pt x="3814310" y="163369"/>
                </a:cubicBezTo>
                <a:cubicBezTo>
                  <a:pt x="3803297" y="161335"/>
                  <a:pt x="3788712" y="160318"/>
                  <a:pt x="3770555" y="160318"/>
                </a:cubicBezTo>
                <a:close/>
                <a:moveTo>
                  <a:pt x="3539574" y="160318"/>
                </a:moveTo>
                <a:cubicBezTo>
                  <a:pt x="3531041" y="160318"/>
                  <a:pt x="3523872" y="162426"/>
                  <a:pt x="3518068" y="166643"/>
                </a:cubicBezTo>
                <a:cubicBezTo>
                  <a:pt x="3512264" y="170860"/>
                  <a:pt x="3506633" y="178574"/>
                  <a:pt x="3501176" y="189786"/>
                </a:cubicBezTo>
                <a:lnTo>
                  <a:pt x="3501176" y="163890"/>
                </a:lnTo>
                <a:lnTo>
                  <a:pt x="3444472" y="163890"/>
                </a:lnTo>
                <a:lnTo>
                  <a:pt x="3444472" y="321945"/>
                </a:lnTo>
                <a:lnTo>
                  <a:pt x="3505343" y="321945"/>
                </a:lnTo>
                <a:lnTo>
                  <a:pt x="3505343" y="268962"/>
                </a:lnTo>
                <a:cubicBezTo>
                  <a:pt x="3505343" y="243662"/>
                  <a:pt x="3508469" y="226397"/>
                  <a:pt x="3514719" y="217170"/>
                </a:cubicBezTo>
                <a:cubicBezTo>
                  <a:pt x="3519085" y="210622"/>
                  <a:pt x="3525236" y="207347"/>
                  <a:pt x="3533174" y="207347"/>
                </a:cubicBezTo>
                <a:cubicBezTo>
                  <a:pt x="3537341" y="207347"/>
                  <a:pt x="3542997" y="208836"/>
                  <a:pt x="3550140" y="211812"/>
                </a:cubicBezTo>
                <a:lnTo>
                  <a:pt x="3568893" y="168652"/>
                </a:lnTo>
                <a:cubicBezTo>
                  <a:pt x="3558276" y="163096"/>
                  <a:pt x="3548503" y="160318"/>
                  <a:pt x="3539574" y="160318"/>
                </a:cubicBezTo>
                <a:close/>
                <a:moveTo>
                  <a:pt x="3322880" y="160318"/>
                </a:moveTo>
                <a:cubicBezTo>
                  <a:pt x="3311569" y="160318"/>
                  <a:pt x="3301052" y="161161"/>
                  <a:pt x="3291328" y="162848"/>
                </a:cubicBezTo>
                <a:cubicBezTo>
                  <a:pt x="3281605" y="164535"/>
                  <a:pt x="3273965" y="166916"/>
                  <a:pt x="3268409" y="169992"/>
                </a:cubicBezTo>
                <a:cubicBezTo>
                  <a:pt x="3260670" y="174258"/>
                  <a:pt x="3254741" y="179293"/>
                  <a:pt x="3250624" y="185098"/>
                </a:cubicBezTo>
                <a:cubicBezTo>
                  <a:pt x="3246506" y="190902"/>
                  <a:pt x="3243356" y="198864"/>
                  <a:pt x="3241173" y="208985"/>
                </a:cubicBezTo>
                <a:lnTo>
                  <a:pt x="3299067" y="215087"/>
                </a:lnTo>
                <a:cubicBezTo>
                  <a:pt x="3301449" y="208240"/>
                  <a:pt x="3304574" y="203577"/>
                  <a:pt x="3308444" y="201097"/>
                </a:cubicBezTo>
                <a:cubicBezTo>
                  <a:pt x="3313405" y="197922"/>
                  <a:pt x="3320846" y="196334"/>
                  <a:pt x="3330768" y="196334"/>
                </a:cubicBezTo>
                <a:cubicBezTo>
                  <a:pt x="3338507" y="196334"/>
                  <a:pt x="3343914" y="197822"/>
                  <a:pt x="3346990" y="200799"/>
                </a:cubicBezTo>
                <a:cubicBezTo>
                  <a:pt x="3350066" y="203776"/>
                  <a:pt x="3351604" y="208985"/>
                  <a:pt x="3351604" y="216426"/>
                </a:cubicBezTo>
                <a:cubicBezTo>
                  <a:pt x="3344063" y="219403"/>
                  <a:pt x="3336919" y="221809"/>
                  <a:pt x="3330172" y="223644"/>
                </a:cubicBezTo>
                <a:cubicBezTo>
                  <a:pt x="3323425" y="225480"/>
                  <a:pt x="3308691" y="228680"/>
                  <a:pt x="3285970" y="233244"/>
                </a:cubicBezTo>
                <a:cubicBezTo>
                  <a:pt x="3267020" y="237014"/>
                  <a:pt x="3254022" y="242769"/>
                  <a:pt x="3246978" y="250508"/>
                </a:cubicBezTo>
                <a:cubicBezTo>
                  <a:pt x="3239933" y="258247"/>
                  <a:pt x="3236411" y="268119"/>
                  <a:pt x="3236411" y="280124"/>
                </a:cubicBezTo>
                <a:cubicBezTo>
                  <a:pt x="3236411" y="292924"/>
                  <a:pt x="3241297" y="303689"/>
                  <a:pt x="3251070" y="312420"/>
                </a:cubicBezTo>
                <a:cubicBezTo>
                  <a:pt x="3260843" y="321151"/>
                  <a:pt x="3275156" y="325517"/>
                  <a:pt x="3294007" y="325517"/>
                </a:cubicBezTo>
                <a:cubicBezTo>
                  <a:pt x="3308196" y="325517"/>
                  <a:pt x="3320647" y="323334"/>
                  <a:pt x="3331363" y="318969"/>
                </a:cubicBezTo>
                <a:cubicBezTo>
                  <a:pt x="3339201" y="315694"/>
                  <a:pt x="3347089" y="310237"/>
                  <a:pt x="3355027" y="302597"/>
                </a:cubicBezTo>
                <a:cubicBezTo>
                  <a:pt x="3355721" y="307162"/>
                  <a:pt x="3356416" y="310510"/>
                  <a:pt x="3357110" y="312643"/>
                </a:cubicBezTo>
                <a:cubicBezTo>
                  <a:pt x="3357805" y="314777"/>
                  <a:pt x="3359293" y="317877"/>
                  <a:pt x="3361575" y="321945"/>
                </a:cubicBezTo>
                <a:lnTo>
                  <a:pt x="3418428" y="321945"/>
                </a:lnTo>
                <a:cubicBezTo>
                  <a:pt x="3415252" y="315397"/>
                  <a:pt x="3413194" y="310014"/>
                  <a:pt x="3412251" y="305797"/>
                </a:cubicBezTo>
                <a:cubicBezTo>
                  <a:pt x="3411308" y="301580"/>
                  <a:pt x="3410837" y="295751"/>
                  <a:pt x="3410837" y="288310"/>
                </a:cubicBezTo>
                <a:lnTo>
                  <a:pt x="3410837" y="218510"/>
                </a:lnTo>
                <a:cubicBezTo>
                  <a:pt x="3410837" y="211068"/>
                  <a:pt x="3409349" y="203255"/>
                  <a:pt x="3406372" y="195069"/>
                </a:cubicBezTo>
                <a:cubicBezTo>
                  <a:pt x="3403396" y="186884"/>
                  <a:pt x="3399328" y="180558"/>
                  <a:pt x="3394169" y="176094"/>
                </a:cubicBezTo>
                <a:cubicBezTo>
                  <a:pt x="3386826" y="169644"/>
                  <a:pt x="3377649" y="165403"/>
                  <a:pt x="3366635" y="163369"/>
                </a:cubicBezTo>
                <a:cubicBezTo>
                  <a:pt x="3355622" y="161335"/>
                  <a:pt x="3341037" y="160318"/>
                  <a:pt x="3322880" y="160318"/>
                </a:cubicBezTo>
                <a:close/>
                <a:moveTo>
                  <a:pt x="3151728" y="160318"/>
                </a:moveTo>
                <a:cubicBezTo>
                  <a:pt x="3141012" y="160318"/>
                  <a:pt x="3131239" y="162649"/>
                  <a:pt x="3122408" y="167313"/>
                </a:cubicBezTo>
                <a:cubicBezTo>
                  <a:pt x="3115860" y="170785"/>
                  <a:pt x="3108666" y="177433"/>
                  <a:pt x="3100828" y="187256"/>
                </a:cubicBezTo>
                <a:lnTo>
                  <a:pt x="3100828" y="163890"/>
                </a:lnTo>
                <a:lnTo>
                  <a:pt x="3044125" y="163890"/>
                </a:lnTo>
                <a:lnTo>
                  <a:pt x="3044125" y="382072"/>
                </a:lnTo>
                <a:lnTo>
                  <a:pt x="3105293" y="382072"/>
                </a:lnTo>
                <a:lnTo>
                  <a:pt x="3105293" y="306616"/>
                </a:lnTo>
                <a:cubicBezTo>
                  <a:pt x="3111345" y="312867"/>
                  <a:pt x="3118216" y="317580"/>
                  <a:pt x="3125906" y="320755"/>
                </a:cubicBezTo>
                <a:cubicBezTo>
                  <a:pt x="3133595" y="323930"/>
                  <a:pt x="3142103" y="325517"/>
                  <a:pt x="3151430" y="325517"/>
                </a:cubicBezTo>
                <a:cubicBezTo>
                  <a:pt x="3170678" y="325517"/>
                  <a:pt x="3186603" y="318597"/>
                  <a:pt x="3199204" y="304755"/>
                </a:cubicBezTo>
                <a:cubicBezTo>
                  <a:pt x="3211804" y="290914"/>
                  <a:pt x="3218105" y="270847"/>
                  <a:pt x="3218105" y="244555"/>
                </a:cubicBezTo>
                <a:cubicBezTo>
                  <a:pt x="3218105" y="220742"/>
                  <a:pt x="3212325" y="200749"/>
                  <a:pt x="3200766" y="184577"/>
                </a:cubicBezTo>
                <a:cubicBezTo>
                  <a:pt x="3189207" y="168404"/>
                  <a:pt x="3172861" y="160318"/>
                  <a:pt x="3151728" y="160318"/>
                </a:cubicBezTo>
                <a:close/>
                <a:moveTo>
                  <a:pt x="2808530" y="160318"/>
                </a:moveTo>
                <a:cubicBezTo>
                  <a:pt x="2797219" y="160318"/>
                  <a:pt x="2786702" y="161161"/>
                  <a:pt x="2776978" y="162848"/>
                </a:cubicBezTo>
                <a:cubicBezTo>
                  <a:pt x="2767255" y="164535"/>
                  <a:pt x="2759615" y="166916"/>
                  <a:pt x="2754059" y="169992"/>
                </a:cubicBezTo>
                <a:cubicBezTo>
                  <a:pt x="2746320" y="174258"/>
                  <a:pt x="2740391" y="179293"/>
                  <a:pt x="2736274" y="185098"/>
                </a:cubicBezTo>
                <a:cubicBezTo>
                  <a:pt x="2732156" y="190902"/>
                  <a:pt x="2729006" y="198864"/>
                  <a:pt x="2726823" y="208985"/>
                </a:cubicBezTo>
                <a:lnTo>
                  <a:pt x="2784717" y="215087"/>
                </a:lnTo>
                <a:cubicBezTo>
                  <a:pt x="2787099" y="208240"/>
                  <a:pt x="2790224" y="203577"/>
                  <a:pt x="2794094" y="201097"/>
                </a:cubicBezTo>
                <a:cubicBezTo>
                  <a:pt x="2799055" y="197922"/>
                  <a:pt x="2806496" y="196334"/>
                  <a:pt x="2816418" y="196334"/>
                </a:cubicBezTo>
                <a:cubicBezTo>
                  <a:pt x="2824157" y="196334"/>
                  <a:pt x="2829564" y="197822"/>
                  <a:pt x="2832640" y="200799"/>
                </a:cubicBezTo>
                <a:cubicBezTo>
                  <a:pt x="2835716" y="203776"/>
                  <a:pt x="2837254" y="208985"/>
                  <a:pt x="2837254" y="216426"/>
                </a:cubicBezTo>
                <a:cubicBezTo>
                  <a:pt x="2829713" y="219403"/>
                  <a:pt x="2822569" y="221809"/>
                  <a:pt x="2815822" y="223644"/>
                </a:cubicBezTo>
                <a:cubicBezTo>
                  <a:pt x="2809075" y="225480"/>
                  <a:pt x="2794342" y="228680"/>
                  <a:pt x="2771620" y="233244"/>
                </a:cubicBezTo>
                <a:cubicBezTo>
                  <a:pt x="2752670" y="237014"/>
                  <a:pt x="2739672" y="242769"/>
                  <a:pt x="2732628" y="250508"/>
                </a:cubicBezTo>
                <a:cubicBezTo>
                  <a:pt x="2725583" y="258247"/>
                  <a:pt x="2722061" y="268119"/>
                  <a:pt x="2722061" y="280124"/>
                </a:cubicBezTo>
                <a:cubicBezTo>
                  <a:pt x="2722061" y="292924"/>
                  <a:pt x="2726947" y="303689"/>
                  <a:pt x="2736720" y="312420"/>
                </a:cubicBezTo>
                <a:cubicBezTo>
                  <a:pt x="2746493" y="321151"/>
                  <a:pt x="2760806" y="325517"/>
                  <a:pt x="2779657" y="325517"/>
                </a:cubicBezTo>
                <a:cubicBezTo>
                  <a:pt x="2793845" y="325517"/>
                  <a:pt x="2806297" y="323334"/>
                  <a:pt x="2817013" y="318969"/>
                </a:cubicBezTo>
                <a:cubicBezTo>
                  <a:pt x="2824852" y="315694"/>
                  <a:pt x="2832739" y="310237"/>
                  <a:pt x="2840677" y="302597"/>
                </a:cubicBezTo>
                <a:cubicBezTo>
                  <a:pt x="2841371" y="307162"/>
                  <a:pt x="2842066" y="310510"/>
                  <a:pt x="2842760" y="312643"/>
                </a:cubicBezTo>
                <a:cubicBezTo>
                  <a:pt x="2843455" y="314777"/>
                  <a:pt x="2844943" y="317877"/>
                  <a:pt x="2847225" y="321945"/>
                </a:cubicBezTo>
                <a:lnTo>
                  <a:pt x="2904078" y="321945"/>
                </a:lnTo>
                <a:cubicBezTo>
                  <a:pt x="2900903" y="315397"/>
                  <a:pt x="2898844" y="310014"/>
                  <a:pt x="2897901" y="305797"/>
                </a:cubicBezTo>
                <a:cubicBezTo>
                  <a:pt x="2896958" y="301580"/>
                  <a:pt x="2896487" y="295751"/>
                  <a:pt x="2896487" y="288310"/>
                </a:cubicBezTo>
                <a:lnTo>
                  <a:pt x="2896487" y="218510"/>
                </a:lnTo>
                <a:cubicBezTo>
                  <a:pt x="2896487" y="211068"/>
                  <a:pt x="2894999" y="203255"/>
                  <a:pt x="2892022" y="195069"/>
                </a:cubicBezTo>
                <a:cubicBezTo>
                  <a:pt x="2889046" y="186884"/>
                  <a:pt x="2884978" y="180558"/>
                  <a:pt x="2879819" y="176094"/>
                </a:cubicBezTo>
                <a:cubicBezTo>
                  <a:pt x="2872476" y="169644"/>
                  <a:pt x="2863299" y="165403"/>
                  <a:pt x="2852285" y="163369"/>
                </a:cubicBezTo>
                <a:cubicBezTo>
                  <a:pt x="2841272" y="161335"/>
                  <a:pt x="2826687" y="160318"/>
                  <a:pt x="2808530" y="160318"/>
                </a:cubicBezTo>
                <a:close/>
                <a:moveTo>
                  <a:pt x="2637378" y="160318"/>
                </a:moveTo>
                <a:cubicBezTo>
                  <a:pt x="2626662" y="160318"/>
                  <a:pt x="2616889" y="162649"/>
                  <a:pt x="2608058" y="167313"/>
                </a:cubicBezTo>
                <a:cubicBezTo>
                  <a:pt x="2601510" y="170785"/>
                  <a:pt x="2594317" y="177433"/>
                  <a:pt x="2586478" y="187256"/>
                </a:cubicBezTo>
                <a:lnTo>
                  <a:pt x="2586478" y="163890"/>
                </a:lnTo>
                <a:lnTo>
                  <a:pt x="2529775" y="163890"/>
                </a:lnTo>
                <a:lnTo>
                  <a:pt x="2529775" y="382072"/>
                </a:lnTo>
                <a:lnTo>
                  <a:pt x="2590943" y="382072"/>
                </a:lnTo>
                <a:lnTo>
                  <a:pt x="2590943" y="306616"/>
                </a:lnTo>
                <a:cubicBezTo>
                  <a:pt x="2596996" y="312867"/>
                  <a:pt x="2603866" y="317580"/>
                  <a:pt x="2611556" y="320755"/>
                </a:cubicBezTo>
                <a:cubicBezTo>
                  <a:pt x="2619245" y="323930"/>
                  <a:pt x="2627753" y="325517"/>
                  <a:pt x="2637080" y="325517"/>
                </a:cubicBezTo>
                <a:cubicBezTo>
                  <a:pt x="2656328" y="325517"/>
                  <a:pt x="2672253" y="318597"/>
                  <a:pt x="2684854" y="304755"/>
                </a:cubicBezTo>
                <a:cubicBezTo>
                  <a:pt x="2697455" y="290914"/>
                  <a:pt x="2703755" y="270847"/>
                  <a:pt x="2703755" y="244555"/>
                </a:cubicBezTo>
                <a:cubicBezTo>
                  <a:pt x="2703755" y="220742"/>
                  <a:pt x="2697975" y="200749"/>
                  <a:pt x="2686416" y="184577"/>
                </a:cubicBezTo>
                <a:cubicBezTo>
                  <a:pt x="2674857" y="168404"/>
                  <a:pt x="2658511" y="160318"/>
                  <a:pt x="2637378" y="160318"/>
                </a:cubicBezTo>
                <a:close/>
                <a:moveTo>
                  <a:pt x="2408480" y="160318"/>
                </a:moveTo>
                <a:cubicBezTo>
                  <a:pt x="2397169" y="160318"/>
                  <a:pt x="2386652" y="161161"/>
                  <a:pt x="2376928" y="162848"/>
                </a:cubicBezTo>
                <a:cubicBezTo>
                  <a:pt x="2367205" y="164535"/>
                  <a:pt x="2359565" y="166916"/>
                  <a:pt x="2354009" y="169992"/>
                </a:cubicBezTo>
                <a:cubicBezTo>
                  <a:pt x="2346270" y="174258"/>
                  <a:pt x="2340341" y="179293"/>
                  <a:pt x="2336224" y="185098"/>
                </a:cubicBezTo>
                <a:cubicBezTo>
                  <a:pt x="2332106" y="190902"/>
                  <a:pt x="2328956" y="198864"/>
                  <a:pt x="2326773" y="208985"/>
                </a:cubicBezTo>
                <a:lnTo>
                  <a:pt x="2384667" y="215087"/>
                </a:lnTo>
                <a:cubicBezTo>
                  <a:pt x="2387049" y="208240"/>
                  <a:pt x="2390174" y="203577"/>
                  <a:pt x="2394044" y="201097"/>
                </a:cubicBezTo>
                <a:cubicBezTo>
                  <a:pt x="2399004" y="197922"/>
                  <a:pt x="2406446" y="196334"/>
                  <a:pt x="2416368" y="196334"/>
                </a:cubicBezTo>
                <a:cubicBezTo>
                  <a:pt x="2424107" y="196334"/>
                  <a:pt x="2429514" y="197822"/>
                  <a:pt x="2432590" y="200799"/>
                </a:cubicBezTo>
                <a:cubicBezTo>
                  <a:pt x="2435666" y="203776"/>
                  <a:pt x="2437204" y="208985"/>
                  <a:pt x="2437204" y="216426"/>
                </a:cubicBezTo>
                <a:cubicBezTo>
                  <a:pt x="2429663" y="219403"/>
                  <a:pt x="2422519" y="221809"/>
                  <a:pt x="2415772" y="223644"/>
                </a:cubicBezTo>
                <a:cubicBezTo>
                  <a:pt x="2409025" y="225480"/>
                  <a:pt x="2394292" y="228680"/>
                  <a:pt x="2371570" y="233244"/>
                </a:cubicBezTo>
                <a:cubicBezTo>
                  <a:pt x="2352620" y="237014"/>
                  <a:pt x="2339622" y="242769"/>
                  <a:pt x="2332578" y="250508"/>
                </a:cubicBezTo>
                <a:cubicBezTo>
                  <a:pt x="2325533" y="258247"/>
                  <a:pt x="2322011" y="268119"/>
                  <a:pt x="2322011" y="280124"/>
                </a:cubicBezTo>
                <a:cubicBezTo>
                  <a:pt x="2322011" y="292924"/>
                  <a:pt x="2326897" y="303689"/>
                  <a:pt x="2336670" y="312420"/>
                </a:cubicBezTo>
                <a:cubicBezTo>
                  <a:pt x="2346443" y="321151"/>
                  <a:pt x="2360756" y="325517"/>
                  <a:pt x="2379607" y="325517"/>
                </a:cubicBezTo>
                <a:cubicBezTo>
                  <a:pt x="2393795" y="325517"/>
                  <a:pt x="2406247" y="323334"/>
                  <a:pt x="2416963" y="318969"/>
                </a:cubicBezTo>
                <a:cubicBezTo>
                  <a:pt x="2424801" y="315694"/>
                  <a:pt x="2432689" y="310237"/>
                  <a:pt x="2440627" y="302597"/>
                </a:cubicBezTo>
                <a:cubicBezTo>
                  <a:pt x="2441321" y="307162"/>
                  <a:pt x="2442016" y="310510"/>
                  <a:pt x="2442710" y="312643"/>
                </a:cubicBezTo>
                <a:cubicBezTo>
                  <a:pt x="2443405" y="314777"/>
                  <a:pt x="2444893" y="317877"/>
                  <a:pt x="2447175" y="321945"/>
                </a:cubicBezTo>
                <a:lnTo>
                  <a:pt x="2504028" y="321945"/>
                </a:lnTo>
                <a:cubicBezTo>
                  <a:pt x="2500853" y="315397"/>
                  <a:pt x="2498794" y="310014"/>
                  <a:pt x="2497851" y="305797"/>
                </a:cubicBezTo>
                <a:cubicBezTo>
                  <a:pt x="2496908" y="301580"/>
                  <a:pt x="2496437" y="295751"/>
                  <a:pt x="2496437" y="288310"/>
                </a:cubicBezTo>
                <a:lnTo>
                  <a:pt x="2496437" y="218510"/>
                </a:lnTo>
                <a:cubicBezTo>
                  <a:pt x="2496437" y="211068"/>
                  <a:pt x="2494949" y="203255"/>
                  <a:pt x="2491972" y="195069"/>
                </a:cubicBezTo>
                <a:cubicBezTo>
                  <a:pt x="2488996" y="186884"/>
                  <a:pt x="2484928" y="180558"/>
                  <a:pt x="2479769" y="176094"/>
                </a:cubicBezTo>
                <a:cubicBezTo>
                  <a:pt x="2472426" y="169644"/>
                  <a:pt x="2463249" y="165403"/>
                  <a:pt x="2452235" y="163369"/>
                </a:cubicBezTo>
                <a:cubicBezTo>
                  <a:pt x="2441222" y="161335"/>
                  <a:pt x="2426637" y="160318"/>
                  <a:pt x="2408480" y="160318"/>
                </a:cubicBezTo>
                <a:close/>
                <a:moveTo>
                  <a:pt x="1572959" y="160318"/>
                </a:moveTo>
                <a:cubicBezTo>
                  <a:pt x="1545078" y="160318"/>
                  <a:pt x="1523225" y="167958"/>
                  <a:pt x="1507400" y="183237"/>
                </a:cubicBezTo>
                <a:cubicBezTo>
                  <a:pt x="1491575" y="198517"/>
                  <a:pt x="1483662" y="218510"/>
                  <a:pt x="1483662" y="243215"/>
                </a:cubicBezTo>
                <a:cubicBezTo>
                  <a:pt x="1483662" y="260578"/>
                  <a:pt x="1487606" y="275684"/>
                  <a:pt x="1495494" y="288533"/>
                </a:cubicBezTo>
                <a:cubicBezTo>
                  <a:pt x="1503382" y="301382"/>
                  <a:pt x="1513328" y="310758"/>
                  <a:pt x="1525334" y="316662"/>
                </a:cubicBezTo>
                <a:cubicBezTo>
                  <a:pt x="1537339" y="322565"/>
                  <a:pt x="1553810" y="325517"/>
                  <a:pt x="1574745" y="325517"/>
                </a:cubicBezTo>
                <a:cubicBezTo>
                  <a:pt x="1598855" y="325517"/>
                  <a:pt x="1617359" y="322069"/>
                  <a:pt x="1630258" y="315173"/>
                </a:cubicBezTo>
                <a:cubicBezTo>
                  <a:pt x="1643156" y="308278"/>
                  <a:pt x="1654169" y="296892"/>
                  <a:pt x="1663297" y="281017"/>
                </a:cubicBezTo>
                <a:lnTo>
                  <a:pt x="1603617" y="275511"/>
                </a:lnTo>
                <a:cubicBezTo>
                  <a:pt x="1599847" y="280273"/>
                  <a:pt x="1596325" y="283597"/>
                  <a:pt x="1593051" y="285482"/>
                </a:cubicBezTo>
                <a:cubicBezTo>
                  <a:pt x="1587693" y="288459"/>
                  <a:pt x="1582037" y="289947"/>
                  <a:pt x="1576084" y="289947"/>
                </a:cubicBezTo>
                <a:cubicBezTo>
                  <a:pt x="1566658" y="289947"/>
                  <a:pt x="1559019" y="286524"/>
                  <a:pt x="1553165" y="279678"/>
                </a:cubicBezTo>
                <a:cubicBezTo>
                  <a:pt x="1548997" y="274915"/>
                  <a:pt x="1546368" y="267672"/>
                  <a:pt x="1545277" y="257949"/>
                </a:cubicBezTo>
                <a:lnTo>
                  <a:pt x="1666721" y="257949"/>
                </a:lnTo>
                <a:lnTo>
                  <a:pt x="1666721" y="251103"/>
                </a:lnTo>
                <a:cubicBezTo>
                  <a:pt x="1666721" y="230267"/>
                  <a:pt x="1663297" y="213350"/>
                  <a:pt x="1656451" y="200353"/>
                </a:cubicBezTo>
                <a:cubicBezTo>
                  <a:pt x="1649605" y="187355"/>
                  <a:pt x="1639634" y="177433"/>
                  <a:pt x="1626537" y="170587"/>
                </a:cubicBezTo>
                <a:cubicBezTo>
                  <a:pt x="1613440" y="163741"/>
                  <a:pt x="1595581" y="160318"/>
                  <a:pt x="1572959" y="160318"/>
                </a:cubicBezTo>
                <a:close/>
                <a:moveTo>
                  <a:pt x="1185559" y="160318"/>
                </a:moveTo>
                <a:cubicBezTo>
                  <a:pt x="1167104" y="160318"/>
                  <a:pt x="1151974" y="162746"/>
                  <a:pt x="1140167" y="167603"/>
                </a:cubicBezTo>
                <a:cubicBezTo>
                  <a:pt x="1132725" y="170676"/>
                  <a:pt x="1125482" y="175360"/>
                  <a:pt x="1118438" y="181655"/>
                </a:cubicBezTo>
                <a:cubicBezTo>
                  <a:pt x="1111393" y="187950"/>
                  <a:pt x="1105837" y="195062"/>
                  <a:pt x="1101769" y="202992"/>
                </a:cubicBezTo>
                <a:cubicBezTo>
                  <a:pt x="1096213" y="213797"/>
                  <a:pt x="1093435" y="227329"/>
                  <a:pt x="1093435" y="243587"/>
                </a:cubicBezTo>
                <a:cubicBezTo>
                  <a:pt x="1093435" y="259151"/>
                  <a:pt x="1095717" y="271641"/>
                  <a:pt x="1100281" y="281058"/>
                </a:cubicBezTo>
                <a:cubicBezTo>
                  <a:pt x="1104845" y="290475"/>
                  <a:pt x="1111145" y="298678"/>
                  <a:pt x="1119182" y="305667"/>
                </a:cubicBezTo>
                <a:cubicBezTo>
                  <a:pt x="1127219" y="312656"/>
                  <a:pt x="1136818" y="317711"/>
                  <a:pt x="1147980" y="320834"/>
                </a:cubicBezTo>
                <a:cubicBezTo>
                  <a:pt x="1159142" y="323956"/>
                  <a:pt x="1173107" y="325517"/>
                  <a:pt x="1189875" y="325517"/>
                </a:cubicBezTo>
                <a:cubicBezTo>
                  <a:pt x="1207238" y="325517"/>
                  <a:pt x="1221551" y="323086"/>
                  <a:pt x="1232812" y="318224"/>
                </a:cubicBezTo>
                <a:cubicBezTo>
                  <a:pt x="1244073" y="313363"/>
                  <a:pt x="1253326" y="306541"/>
                  <a:pt x="1260569" y="297761"/>
                </a:cubicBezTo>
                <a:cubicBezTo>
                  <a:pt x="1267811" y="288980"/>
                  <a:pt x="1273020" y="278587"/>
                  <a:pt x="1276196" y="266581"/>
                </a:cubicBezTo>
                <a:lnTo>
                  <a:pt x="1218599" y="260033"/>
                </a:lnTo>
                <a:cubicBezTo>
                  <a:pt x="1215920" y="268466"/>
                  <a:pt x="1211877" y="274717"/>
                  <a:pt x="1206469" y="278785"/>
                </a:cubicBezTo>
                <a:cubicBezTo>
                  <a:pt x="1201062" y="282853"/>
                  <a:pt x="1194390" y="284887"/>
                  <a:pt x="1186452" y="284887"/>
                </a:cubicBezTo>
                <a:cubicBezTo>
                  <a:pt x="1176927" y="284887"/>
                  <a:pt x="1169089" y="281520"/>
                  <a:pt x="1162937" y="274785"/>
                </a:cubicBezTo>
                <a:cubicBezTo>
                  <a:pt x="1156786" y="268051"/>
                  <a:pt x="1153710" y="258196"/>
                  <a:pt x="1153710" y="245222"/>
                </a:cubicBezTo>
                <a:cubicBezTo>
                  <a:pt x="1153710" y="230662"/>
                  <a:pt x="1156811" y="219791"/>
                  <a:pt x="1163012" y="212611"/>
                </a:cubicBezTo>
                <a:cubicBezTo>
                  <a:pt x="1169213" y="205431"/>
                  <a:pt x="1177324" y="201841"/>
                  <a:pt x="1187345" y="201841"/>
                </a:cubicBezTo>
                <a:cubicBezTo>
                  <a:pt x="1195283" y="201841"/>
                  <a:pt x="1201608" y="203552"/>
                  <a:pt x="1206321" y="206975"/>
                </a:cubicBezTo>
                <a:cubicBezTo>
                  <a:pt x="1211034" y="210398"/>
                  <a:pt x="1214283" y="215483"/>
                  <a:pt x="1216069" y="222230"/>
                </a:cubicBezTo>
                <a:lnTo>
                  <a:pt x="1273070" y="214640"/>
                </a:lnTo>
                <a:cubicBezTo>
                  <a:pt x="1267613" y="196880"/>
                  <a:pt x="1258113" y="183386"/>
                  <a:pt x="1244570" y="174159"/>
                </a:cubicBezTo>
                <a:cubicBezTo>
                  <a:pt x="1231026" y="164931"/>
                  <a:pt x="1211356" y="160318"/>
                  <a:pt x="1185559" y="160318"/>
                </a:cubicBezTo>
                <a:close/>
                <a:moveTo>
                  <a:pt x="1053549" y="160318"/>
                </a:moveTo>
                <a:cubicBezTo>
                  <a:pt x="1045016" y="160318"/>
                  <a:pt x="1037847" y="162426"/>
                  <a:pt x="1032043" y="166643"/>
                </a:cubicBezTo>
                <a:cubicBezTo>
                  <a:pt x="1026239" y="170860"/>
                  <a:pt x="1020608" y="178574"/>
                  <a:pt x="1015151" y="189786"/>
                </a:cubicBezTo>
                <a:lnTo>
                  <a:pt x="1015151" y="163890"/>
                </a:lnTo>
                <a:lnTo>
                  <a:pt x="958448" y="163890"/>
                </a:lnTo>
                <a:lnTo>
                  <a:pt x="958448" y="321945"/>
                </a:lnTo>
                <a:lnTo>
                  <a:pt x="1019318" y="321945"/>
                </a:lnTo>
                <a:lnTo>
                  <a:pt x="1019318" y="268962"/>
                </a:lnTo>
                <a:cubicBezTo>
                  <a:pt x="1019318" y="243662"/>
                  <a:pt x="1022444" y="226397"/>
                  <a:pt x="1028694" y="217170"/>
                </a:cubicBezTo>
                <a:cubicBezTo>
                  <a:pt x="1033060" y="210622"/>
                  <a:pt x="1039211" y="207347"/>
                  <a:pt x="1047149" y="207347"/>
                </a:cubicBezTo>
                <a:cubicBezTo>
                  <a:pt x="1051316" y="207347"/>
                  <a:pt x="1056972" y="208836"/>
                  <a:pt x="1064115" y="211812"/>
                </a:cubicBezTo>
                <a:lnTo>
                  <a:pt x="1082868" y="168652"/>
                </a:lnTo>
                <a:cubicBezTo>
                  <a:pt x="1072251" y="163096"/>
                  <a:pt x="1062478" y="160318"/>
                  <a:pt x="1053549" y="160318"/>
                </a:cubicBezTo>
                <a:close/>
                <a:moveTo>
                  <a:pt x="839534" y="160318"/>
                </a:moveTo>
                <a:cubicBezTo>
                  <a:pt x="811653" y="160318"/>
                  <a:pt x="789800" y="167958"/>
                  <a:pt x="773975" y="183237"/>
                </a:cubicBezTo>
                <a:cubicBezTo>
                  <a:pt x="758150" y="198517"/>
                  <a:pt x="750237" y="218510"/>
                  <a:pt x="750237" y="243215"/>
                </a:cubicBezTo>
                <a:cubicBezTo>
                  <a:pt x="750237" y="260578"/>
                  <a:pt x="754181" y="275684"/>
                  <a:pt x="762069" y="288533"/>
                </a:cubicBezTo>
                <a:cubicBezTo>
                  <a:pt x="769957" y="301382"/>
                  <a:pt x="779903" y="310758"/>
                  <a:pt x="791909" y="316662"/>
                </a:cubicBezTo>
                <a:cubicBezTo>
                  <a:pt x="803914" y="322565"/>
                  <a:pt x="820385" y="325517"/>
                  <a:pt x="841320" y="325517"/>
                </a:cubicBezTo>
                <a:cubicBezTo>
                  <a:pt x="865430" y="325517"/>
                  <a:pt x="883934" y="322069"/>
                  <a:pt x="896833" y="315173"/>
                </a:cubicBezTo>
                <a:cubicBezTo>
                  <a:pt x="909731" y="308278"/>
                  <a:pt x="920744" y="296892"/>
                  <a:pt x="929872" y="281017"/>
                </a:cubicBezTo>
                <a:lnTo>
                  <a:pt x="870192" y="275511"/>
                </a:lnTo>
                <a:cubicBezTo>
                  <a:pt x="866422" y="280273"/>
                  <a:pt x="862900" y="283597"/>
                  <a:pt x="859626" y="285482"/>
                </a:cubicBezTo>
                <a:cubicBezTo>
                  <a:pt x="854268" y="288459"/>
                  <a:pt x="848612" y="289947"/>
                  <a:pt x="842659" y="289947"/>
                </a:cubicBezTo>
                <a:cubicBezTo>
                  <a:pt x="833233" y="289947"/>
                  <a:pt x="825594" y="286524"/>
                  <a:pt x="819740" y="279678"/>
                </a:cubicBezTo>
                <a:cubicBezTo>
                  <a:pt x="815572" y="274915"/>
                  <a:pt x="812943" y="267672"/>
                  <a:pt x="811852" y="257949"/>
                </a:cubicBezTo>
                <a:lnTo>
                  <a:pt x="933296" y="257949"/>
                </a:lnTo>
                <a:lnTo>
                  <a:pt x="933296" y="251103"/>
                </a:lnTo>
                <a:cubicBezTo>
                  <a:pt x="933296" y="230267"/>
                  <a:pt x="929872" y="213350"/>
                  <a:pt x="923026" y="200353"/>
                </a:cubicBezTo>
                <a:cubicBezTo>
                  <a:pt x="916180" y="187355"/>
                  <a:pt x="906209" y="177433"/>
                  <a:pt x="893112" y="170587"/>
                </a:cubicBezTo>
                <a:cubicBezTo>
                  <a:pt x="880015" y="163741"/>
                  <a:pt x="862156" y="160318"/>
                  <a:pt x="839534" y="160318"/>
                </a:cubicBezTo>
                <a:close/>
                <a:moveTo>
                  <a:pt x="5037826" y="151090"/>
                </a:moveTo>
                <a:cubicBezTo>
                  <a:pt x="5052015" y="151090"/>
                  <a:pt x="5063251" y="155828"/>
                  <a:pt x="5071536" y="165304"/>
                </a:cubicBezTo>
                <a:cubicBezTo>
                  <a:pt x="5079820" y="174779"/>
                  <a:pt x="5083963" y="189786"/>
                  <a:pt x="5083963" y="210324"/>
                </a:cubicBezTo>
                <a:cubicBezTo>
                  <a:pt x="5083963" y="234732"/>
                  <a:pt x="5079994" y="251649"/>
                  <a:pt x="5072057" y="261074"/>
                </a:cubicBezTo>
                <a:cubicBezTo>
                  <a:pt x="5064119" y="270500"/>
                  <a:pt x="5052908" y="275213"/>
                  <a:pt x="5038422" y="275213"/>
                </a:cubicBezTo>
                <a:cubicBezTo>
                  <a:pt x="5024333" y="275213"/>
                  <a:pt x="5013195" y="270401"/>
                  <a:pt x="5005010" y="260777"/>
                </a:cubicBezTo>
                <a:cubicBezTo>
                  <a:pt x="4996824" y="251153"/>
                  <a:pt x="4992732" y="235327"/>
                  <a:pt x="4992732" y="213301"/>
                </a:cubicBezTo>
                <a:cubicBezTo>
                  <a:pt x="4992732" y="191076"/>
                  <a:pt x="4996849" y="175151"/>
                  <a:pt x="5005084" y="165527"/>
                </a:cubicBezTo>
                <a:cubicBezTo>
                  <a:pt x="5013319" y="155903"/>
                  <a:pt x="5024233" y="151090"/>
                  <a:pt x="5037826" y="151090"/>
                </a:cubicBezTo>
                <a:close/>
                <a:moveTo>
                  <a:pt x="2191340" y="148114"/>
                </a:moveTo>
                <a:lnTo>
                  <a:pt x="2210538" y="148114"/>
                </a:lnTo>
                <a:cubicBezTo>
                  <a:pt x="2223139" y="148114"/>
                  <a:pt x="2231722" y="150495"/>
                  <a:pt x="2236286" y="155258"/>
                </a:cubicBezTo>
                <a:cubicBezTo>
                  <a:pt x="2240850" y="160020"/>
                  <a:pt x="2243132" y="165824"/>
                  <a:pt x="2243132" y="172671"/>
                </a:cubicBezTo>
                <a:cubicBezTo>
                  <a:pt x="2243132" y="179715"/>
                  <a:pt x="2240502" y="185495"/>
                  <a:pt x="2235244" y="190009"/>
                </a:cubicBezTo>
                <a:cubicBezTo>
                  <a:pt x="2229985" y="194523"/>
                  <a:pt x="2220857" y="196781"/>
                  <a:pt x="2207859" y="196781"/>
                </a:cubicBezTo>
                <a:lnTo>
                  <a:pt x="2191340" y="196781"/>
                </a:lnTo>
                <a:close/>
                <a:moveTo>
                  <a:pt x="619715" y="148114"/>
                </a:moveTo>
                <a:lnTo>
                  <a:pt x="638913" y="148114"/>
                </a:lnTo>
                <a:cubicBezTo>
                  <a:pt x="651514" y="148114"/>
                  <a:pt x="660097" y="150495"/>
                  <a:pt x="664661" y="155258"/>
                </a:cubicBezTo>
                <a:cubicBezTo>
                  <a:pt x="669225" y="160020"/>
                  <a:pt x="671507" y="165824"/>
                  <a:pt x="671507" y="172671"/>
                </a:cubicBezTo>
                <a:cubicBezTo>
                  <a:pt x="671507" y="179715"/>
                  <a:pt x="668877" y="185495"/>
                  <a:pt x="663619" y="190009"/>
                </a:cubicBezTo>
                <a:cubicBezTo>
                  <a:pt x="658360" y="194523"/>
                  <a:pt x="649232" y="196781"/>
                  <a:pt x="636235" y="196781"/>
                </a:cubicBezTo>
                <a:lnTo>
                  <a:pt x="619715" y="196781"/>
                </a:lnTo>
                <a:close/>
                <a:moveTo>
                  <a:pt x="4722460" y="103763"/>
                </a:moveTo>
                <a:lnTo>
                  <a:pt x="4722460" y="144988"/>
                </a:lnTo>
                <a:lnTo>
                  <a:pt x="4783033" y="144988"/>
                </a:lnTo>
                <a:lnTo>
                  <a:pt x="4783033" y="103763"/>
                </a:lnTo>
                <a:close/>
                <a:moveTo>
                  <a:pt x="4617536" y="103763"/>
                </a:moveTo>
                <a:lnTo>
                  <a:pt x="4617536" y="321945"/>
                </a:lnTo>
                <a:lnTo>
                  <a:pt x="4678258" y="321945"/>
                </a:lnTo>
                <a:lnTo>
                  <a:pt x="4678258" y="103763"/>
                </a:lnTo>
                <a:close/>
                <a:moveTo>
                  <a:pt x="4111074" y="103763"/>
                </a:moveTo>
                <a:lnTo>
                  <a:pt x="4111074" y="179368"/>
                </a:lnTo>
                <a:cubicBezTo>
                  <a:pt x="4105120" y="173018"/>
                  <a:pt x="4098299" y="168255"/>
                  <a:pt x="4090610" y="165080"/>
                </a:cubicBezTo>
                <a:cubicBezTo>
                  <a:pt x="4082920" y="161905"/>
                  <a:pt x="4074363" y="160318"/>
                  <a:pt x="4064937" y="160318"/>
                </a:cubicBezTo>
                <a:cubicBezTo>
                  <a:pt x="4045589" y="160318"/>
                  <a:pt x="4029640" y="167263"/>
                  <a:pt x="4017089" y="181154"/>
                </a:cubicBezTo>
                <a:cubicBezTo>
                  <a:pt x="4004537" y="195044"/>
                  <a:pt x="3998262" y="215087"/>
                  <a:pt x="3998262" y="241280"/>
                </a:cubicBezTo>
                <a:cubicBezTo>
                  <a:pt x="3998262" y="264696"/>
                  <a:pt x="4003942" y="284589"/>
                  <a:pt x="4015303" y="300960"/>
                </a:cubicBezTo>
                <a:cubicBezTo>
                  <a:pt x="4026663" y="317331"/>
                  <a:pt x="4043109" y="325517"/>
                  <a:pt x="4064639" y="325517"/>
                </a:cubicBezTo>
                <a:cubicBezTo>
                  <a:pt x="4075355" y="325517"/>
                  <a:pt x="4085078" y="323235"/>
                  <a:pt x="4093810" y="318671"/>
                </a:cubicBezTo>
                <a:cubicBezTo>
                  <a:pt x="4100358" y="315198"/>
                  <a:pt x="4107601" y="308501"/>
                  <a:pt x="4115538" y="298579"/>
                </a:cubicBezTo>
                <a:lnTo>
                  <a:pt x="4115538" y="321945"/>
                </a:lnTo>
                <a:lnTo>
                  <a:pt x="4172242" y="321945"/>
                </a:lnTo>
                <a:lnTo>
                  <a:pt x="4172242" y="103763"/>
                </a:lnTo>
                <a:close/>
                <a:moveTo>
                  <a:pt x="3588836" y="103763"/>
                </a:moveTo>
                <a:lnTo>
                  <a:pt x="3588836" y="321945"/>
                </a:lnTo>
                <a:lnTo>
                  <a:pt x="3649558" y="321945"/>
                </a:lnTo>
                <a:lnTo>
                  <a:pt x="3649558" y="103763"/>
                </a:lnTo>
                <a:close/>
                <a:moveTo>
                  <a:pt x="2123623" y="103763"/>
                </a:moveTo>
                <a:lnTo>
                  <a:pt x="2123623" y="321945"/>
                </a:lnTo>
                <a:lnTo>
                  <a:pt x="2191340" y="321945"/>
                </a:lnTo>
                <a:lnTo>
                  <a:pt x="2191340" y="240983"/>
                </a:lnTo>
                <a:lnTo>
                  <a:pt x="2228249" y="240983"/>
                </a:lnTo>
                <a:cubicBezTo>
                  <a:pt x="2255435" y="240983"/>
                  <a:pt x="2275651" y="234781"/>
                  <a:pt x="2288896" y="222379"/>
                </a:cubicBezTo>
                <a:cubicBezTo>
                  <a:pt x="2302142" y="209977"/>
                  <a:pt x="2308765" y="192762"/>
                  <a:pt x="2308765" y="170736"/>
                </a:cubicBezTo>
                <a:cubicBezTo>
                  <a:pt x="2308765" y="149305"/>
                  <a:pt x="2302688" y="132785"/>
                  <a:pt x="2290534" y="121176"/>
                </a:cubicBezTo>
                <a:cubicBezTo>
                  <a:pt x="2278379" y="109567"/>
                  <a:pt x="2260098" y="103763"/>
                  <a:pt x="2235690" y="103763"/>
                </a:cubicBezTo>
                <a:close/>
                <a:moveTo>
                  <a:pt x="1921961" y="103763"/>
                </a:moveTo>
                <a:lnTo>
                  <a:pt x="1921961" y="321945"/>
                </a:lnTo>
                <a:lnTo>
                  <a:pt x="1982683" y="321945"/>
                </a:lnTo>
                <a:lnTo>
                  <a:pt x="1982683" y="103763"/>
                </a:lnTo>
                <a:close/>
                <a:moveTo>
                  <a:pt x="1817334" y="103763"/>
                </a:moveTo>
                <a:lnTo>
                  <a:pt x="1817334" y="144988"/>
                </a:lnTo>
                <a:lnTo>
                  <a:pt x="1877908" y="144988"/>
                </a:lnTo>
                <a:lnTo>
                  <a:pt x="1877908" y="103763"/>
                </a:lnTo>
                <a:close/>
                <a:moveTo>
                  <a:pt x="1291227" y="103763"/>
                </a:moveTo>
                <a:lnTo>
                  <a:pt x="1291227" y="321945"/>
                </a:lnTo>
                <a:lnTo>
                  <a:pt x="1351800" y="321945"/>
                </a:lnTo>
                <a:lnTo>
                  <a:pt x="1351800" y="246043"/>
                </a:lnTo>
                <a:cubicBezTo>
                  <a:pt x="1351800" y="231656"/>
                  <a:pt x="1354082" y="221685"/>
                  <a:pt x="1358646" y="216128"/>
                </a:cubicBezTo>
                <a:cubicBezTo>
                  <a:pt x="1363210" y="210572"/>
                  <a:pt x="1369164" y="207794"/>
                  <a:pt x="1376506" y="207794"/>
                </a:cubicBezTo>
                <a:cubicBezTo>
                  <a:pt x="1383153" y="207794"/>
                  <a:pt x="1388313" y="209853"/>
                  <a:pt x="1391984" y="213970"/>
                </a:cubicBezTo>
                <a:cubicBezTo>
                  <a:pt x="1395655" y="218088"/>
                  <a:pt x="1397490" y="225108"/>
                  <a:pt x="1397490" y="235030"/>
                </a:cubicBezTo>
                <a:lnTo>
                  <a:pt x="1397490" y="321945"/>
                </a:lnTo>
                <a:lnTo>
                  <a:pt x="1458361" y="321945"/>
                </a:lnTo>
                <a:lnTo>
                  <a:pt x="1458361" y="221486"/>
                </a:lnTo>
                <a:cubicBezTo>
                  <a:pt x="1458361" y="200749"/>
                  <a:pt x="1453623" y="185371"/>
                  <a:pt x="1444148" y="175349"/>
                </a:cubicBezTo>
                <a:cubicBezTo>
                  <a:pt x="1434673" y="165328"/>
                  <a:pt x="1421700" y="160318"/>
                  <a:pt x="1405230" y="160318"/>
                </a:cubicBezTo>
                <a:cubicBezTo>
                  <a:pt x="1394117" y="160318"/>
                  <a:pt x="1384493" y="162153"/>
                  <a:pt x="1376357" y="165824"/>
                </a:cubicBezTo>
                <a:cubicBezTo>
                  <a:pt x="1368221" y="169496"/>
                  <a:pt x="1360035" y="175597"/>
                  <a:pt x="1351800" y="184130"/>
                </a:cubicBezTo>
                <a:lnTo>
                  <a:pt x="1351800" y="103763"/>
                </a:lnTo>
                <a:close/>
                <a:moveTo>
                  <a:pt x="551998" y="103763"/>
                </a:moveTo>
                <a:lnTo>
                  <a:pt x="551998" y="321945"/>
                </a:lnTo>
                <a:lnTo>
                  <a:pt x="619715" y="321945"/>
                </a:lnTo>
                <a:lnTo>
                  <a:pt x="619715" y="240983"/>
                </a:lnTo>
                <a:lnTo>
                  <a:pt x="656624" y="240983"/>
                </a:lnTo>
                <a:cubicBezTo>
                  <a:pt x="683810" y="240983"/>
                  <a:pt x="704026" y="234781"/>
                  <a:pt x="717271" y="222379"/>
                </a:cubicBezTo>
                <a:cubicBezTo>
                  <a:pt x="730517" y="209977"/>
                  <a:pt x="737140" y="192762"/>
                  <a:pt x="737140" y="170736"/>
                </a:cubicBezTo>
                <a:cubicBezTo>
                  <a:pt x="737140" y="149305"/>
                  <a:pt x="731063" y="132785"/>
                  <a:pt x="718909" y="121176"/>
                </a:cubicBezTo>
                <a:cubicBezTo>
                  <a:pt x="706754" y="109567"/>
                  <a:pt x="688473" y="103763"/>
                  <a:pt x="664065" y="103763"/>
                </a:cubicBezTo>
                <a:close/>
                <a:moveTo>
                  <a:pt x="5769317" y="100042"/>
                </a:moveTo>
                <a:cubicBezTo>
                  <a:pt x="5741535" y="100042"/>
                  <a:pt x="5720923" y="106516"/>
                  <a:pt x="5707479" y="119464"/>
                </a:cubicBezTo>
                <a:cubicBezTo>
                  <a:pt x="5694035" y="132413"/>
                  <a:pt x="5686320" y="149503"/>
                  <a:pt x="5684335" y="170736"/>
                </a:cubicBezTo>
                <a:lnTo>
                  <a:pt x="5742081" y="177880"/>
                </a:lnTo>
                <a:cubicBezTo>
                  <a:pt x="5743371" y="166271"/>
                  <a:pt x="5746323" y="158135"/>
                  <a:pt x="5750936" y="153472"/>
                </a:cubicBezTo>
                <a:cubicBezTo>
                  <a:pt x="5755550" y="148808"/>
                  <a:pt x="5761379" y="146477"/>
                  <a:pt x="5768423" y="146477"/>
                </a:cubicBezTo>
                <a:cubicBezTo>
                  <a:pt x="5774972" y="146477"/>
                  <a:pt x="5779859" y="147990"/>
                  <a:pt x="5783083" y="151016"/>
                </a:cubicBezTo>
                <a:cubicBezTo>
                  <a:pt x="5786308" y="154042"/>
                  <a:pt x="5787920" y="158284"/>
                  <a:pt x="5787920" y="163741"/>
                </a:cubicBezTo>
                <a:cubicBezTo>
                  <a:pt x="5787920" y="169198"/>
                  <a:pt x="5783901" y="175201"/>
                  <a:pt x="5775865" y="181749"/>
                </a:cubicBezTo>
                <a:cubicBezTo>
                  <a:pt x="5760784" y="194251"/>
                  <a:pt x="5751085" y="202982"/>
                  <a:pt x="5746769" y="207943"/>
                </a:cubicBezTo>
                <a:cubicBezTo>
                  <a:pt x="5742453" y="212904"/>
                  <a:pt x="5739204" y="218386"/>
                  <a:pt x="5737021" y="224388"/>
                </a:cubicBezTo>
                <a:cubicBezTo>
                  <a:pt x="5734837" y="230391"/>
                  <a:pt x="5733747" y="238205"/>
                  <a:pt x="5733747" y="247829"/>
                </a:cubicBezTo>
                <a:lnTo>
                  <a:pt x="5733747" y="253484"/>
                </a:lnTo>
                <a:lnTo>
                  <a:pt x="5790301" y="253484"/>
                </a:lnTo>
                <a:cubicBezTo>
                  <a:pt x="5790301" y="245745"/>
                  <a:pt x="5791615" y="239470"/>
                  <a:pt x="5794245" y="234657"/>
                </a:cubicBezTo>
                <a:cubicBezTo>
                  <a:pt x="5796875" y="229845"/>
                  <a:pt x="5803200" y="223471"/>
                  <a:pt x="5813221" y="215533"/>
                </a:cubicBezTo>
                <a:cubicBezTo>
                  <a:pt x="5827607" y="204222"/>
                  <a:pt x="5837133" y="194647"/>
                  <a:pt x="5841795" y="186809"/>
                </a:cubicBezTo>
                <a:cubicBezTo>
                  <a:pt x="5846459" y="178971"/>
                  <a:pt x="5848791" y="170835"/>
                  <a:pt x="5848791" y="162401"/>
                </a:cubicBezTo>
                <a:cubicBezTo>
                  <a:pt x="5848791" y="142062"/>
                  <a:pt x="5839761" y="125790"/>
                  <a:pt x="5821704" y="113586"/>
                </a:cubicBezTo>
                <a:cubicBezTo>
                  <a:pt x="5808409" y="104557"/>
                  <a:pt x="5790946" y="100042"/>
                  <a:pt x="5769317" y="100042"/>
                </a:cubicBezTo>
                <a:close/>
                <a:moveTo>
                  <a:pt x="5037975" y="100042"/>
                </a:moveTo>
                <a:cubicBezTo>
                  <a:pt x="5002554" y="100042"/>
                  <a:pt x="4974922" y="109964"/>
                  <a:pt x="4955078" y="129808"/>
                </a:cubicBezTo>
                <a:cubicBezTo>
                  <a:pt x="4935234" y="149652"/>
                  <a:pt x="4925312" y="177383"/>
                  <a:pt x="4925312" y="213003"/>
                </a:cubicBezTo>
                <a:cubicBezTo>
                  <a:pt x="4925312" y="238502"/>
                  <a:pt x="4930323" y="259735"/>
                  <a:pt x="4940344" y="276701"/>
                </a:cubicBezTo>
                <a:cubicBezTo>
                  <a:pt x="4950365" y="293668"/>
                  <a:pt x="4963437" y="306070"/>
                  <a:pt x="4979560" y="313908"/>
                </a:cubicBezTo>
                <a:cubicBezTo>
                  <a:pt x="4995683" y="321747"/>
                  <a:pt x="5016048" y="325666"/>
                  <a:pt x="5040654" y="325666"/>
                </a:cubicBezTo>
                <a:cubicBezTo>
                  <a:pt x="5064863" y="325666"/>
                  <a:pt x="5085079" y="321127"/>
                  <a:pt x="5101301" y="312048"/>
                </a:cubicBezTo>
                <a:cubicBezTo>
                  <a:pt x="5117523" y="302970"/>
                  <a:pt x="5129926" y="290270"/>
                  <a:pt x="5138509" y="273948"/>
                </a:cubicBezTo>
                <a:cubicBezTo>
                  <a:pt x="5147091" y="257627"/>
                  <a:pt x="5151382" y="236716"/>
                  <a:pt x="5151382" y="211217"/>
                </a:cubicBezTo>
                <a:cubicBezTo>
                  <a:pt x="5151382" y="176094"/>
                  <a:pt x="5141559" y="148784"/>
                  <a:pt x="5121914" y="129287"/>
                </a:cubicBezTo>
                <a:cubicBezTo>
                  <a:pt x="5102269" y="109791"/>
                  <a:pt x="5074289" y="100042"/>
                  <a:pt x="5037975" y="100042"/>
                </a:cubicBezTo>
                <a:close/>
                <a:moveTo>
                  <a:pt x="1572959" y="100042"/>
                </a:moveTo>
                <a:lnTo>
                  <a:pt x="1547956" y="144542"/>
                </a:lnTo>
                <a:lnTo>
                  <a:pt x="1576977" y="144542"/>
                </a:lnTo>
                <a:lnTo>
                  <a:pt x="1625049" y="100042"/>
                </a:lnTo>
                <a:close/>
                <a:moveTo>
                  <a:pt x="0" y="0"/>
                </a:moveTo>
                <a:lnTo>
                  <a:pt x="6398642" y="0"/>
                </a:lnTo>
                <a:lnTo>
                  <a:pt x="6398642" y="451406"/>
                </a:lnTo>
                <a:lnTo>
                  <a:pt x="0" y="451406"/>
                </a:lnTo>
                <a:close/>
              </a:path>
            </a:pathLst>
          </a:custGeom>
          <a:solidFill>
            <a:srgbClr val="CAE6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3944D7-5917-4769-A6AD-042B07607BD0}"/>
              </a:ext>
            </a:extLst>
          </p:cNvPr>
          <p:cNvSpPr txBox="1"/>
          <p:nvPr/>
        </p:nvSpPr>
        <p:spPr>
          <a:xfrm>
            <a:off x="4500632" y="5637817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5524" y="275060"/>
                </a:moveTo>
                <a:lnTo>
                  <a:pt x="461452" y="275060"/>
                </a:lnTo>
                <a:cubicBezTo>
                  <a:pt x="466886" y="275068"/>
                  <a:pt x="471271" y="276386"/>
                  <a:pt x="474607" y="279015"/>
                </a:cubicBezTo>
                <a:cubicBezTo>
                  <a:pt x="477943" y="281643"/>
                  <a:pt x="479659" y="285534"/>
                  <a:pt x="479754" y="290687"/>
                </a:cubicBezTo>
                <a:lnTo>
                  <a:pt x="479754" y="387878"/>
                </a:lnTo>
                <a:cubicBezTo>
                  <a:pt x="479699" y="393412"/>
                  <a:pt x="478190" y="397589"/>
                  <a:pt x="475227" y="400408"/>
                </a:cubicBezTo>
                <a:cubicBezTo>
                  <a:pt x="472264" y="403227"/>
                  <a:pt x="468181" y="404640"/>
                  <a:pt x="462977" y="404648"/>
                </a:cubicBezTo>
                <a:lnTo>
                  <a:pt x="435142" y="404648"/>
                </a:lnTo>
                <a:cubicBezTo>
                  <a:pt x="429804" y="404640"/>
                  <a:pt x="425800" y="403227"/>
                  <a:pt x="423131" y="400408"/>
                </a:cubicBezTo>
                <a:cubicBezTo>
                  <a:pt x="420462" y="397589"/>
                  <a:pt x="419128" y="393412"/>
                  <a:pt x="419128" y="387878"/>
                </a:cubicBezTo>
                <a:lnTo>
                  <a:pt x="419128" y="290687"/>
                </a:lnTo>
                <a:cubicBezTo>
                  <a:pt x="419167" y="285534"/>
                  <a:pt x="420613" y="281643"/>
                  <a:pt x="423465" y="279015"/>
                </a:cubicBezTo>
                <a:cubicBezTo>
                  <a:pt x="426317" y="276386"/>
                  <a:pt x="430336" y="275068"/>
                  <a:pt x="435524" y="275060"/>
                </a:cubicBezTo>
                <a:close/>
                <a:moveTo>
                  <a:pt x="382572" y="201575"/>
                </a:moveTo>
                <a:cubicBezTo>
                  <a:pt x="367086" y="201900"/>
                  <a:pt x="354647" y="206866"/>
                  <a:pt x="345254" y="216472"/>
                </a:cubicBezTo>
                <a:cubicBezTo>
                  <a:pt x="335861" y="226078"/>
                  <a:pt x="331037" y="238373"/>
                  <a:pt x="330783" y="253357"/>
                </a:cubicBezTo>
                <a:lnTo>
                  <a:pt x="330783" y="425970"/>
                </a:lnTo>
                <a:cubicBezTo>
                  <a:pt x="331013" y="440986"/>
                  <a:pt x="335789" y="453408"/>
                  <a:pt x="345111" y="463236"/>
                </a:cubicBezTo>
                <a:cubicBezTo>
                  <a:pt x="354432" y="473065"/>
                  <a:pt x="366919" y="478157"/>
                  <a:pt x="382572" y="478514"/>
                </a:cubicBezTo>
                <a:lnTo>
                  <a:pt x="515549" y="478514"/>
                </a:lnTo>
                <a:cubicBezTo>
                  <a:pt x="530900" y="478197"/>
                  <a:pt x="543419" y="473215"/>
                  <a:pt x="553105" y="463570"/>
                </a:cubicBezTo>
                <a:cubicBezTo>
                  <a:pt x="562791" y="453924"/>
                  <a:pt x="567789" y="441518"/>
                  <a:pt x="568099" y="426351"/>
                </a:cubicBezTo>
                <a:lnTo>
                  <a:pt x="568099" y="253357"/>
                </a:lnTo>
                <a:cubicBezTo>
                  <a:pt x="567813" y="238373"/>
                  <a:pt x="562863" y="226078"/>
                  <a:pt x="553248" y="216472"/>
                </a:cubicBezTo>
                <a:cubicBezTo>
                  <a:pt x="543633" y="206866"/>
                  <a:pt x="531067" y="201900"/>
                  <a:pt x="515549" y="201575"/>
                </a:cubicBezTo>
                <a:close/>
                <a:moveTo>
                  <a:pt x="196290" y="201575"/>
                </a:moveTo>
                <a:lnTo>
                  <a:pt x="166191" y="275441"/>
                </a:lnTo>
                <a:lnTo>
                  <a:pt x="200100" y="275441"/>
                </a:lnTo>
                <a:lnTo>
                  <a:pt x="200100" y="478514"/>
                </a:lnTo>
                <a:lnTo>
                  <a:pt x="291112" y="478514"/>
                </a:lnTo>
                <a:lnTo>
                  <a:pt x="291112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02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"/>
                            </p:stCondLst>
                            <p:childTnLst>
                              <p:par>
                                <p:cTn id="4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11" grpId="0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49A0D0-2A1B-44EE-A560-F201FF09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1" y="568946"/>
            <a:ext cx="8383727" cy="360000"/>
          </a:xfrm>
        </p:spPr>
        <p:txBody>
          <a:bodyPr>
            <a:noAutofit/>
          </a:bodyPr>
          <a:lstStyle/>
          <a:p>
            <a:r>
              <a:rPr lang="it-IT" b="1" dirty="0"/>
              <a:t>ECOLOGIA</a:t>
            </a:r>
            <a:r>
              <a:rPr lang="it-IT" dirty="0"/>
              <a:t> </a:t>
            </a:r>
            <a:r>
              <a:rPr lang="it-IT" b="1" dirty="0"/>
              <a:t>INTEGRALE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8D172E-3919-4281-B134-0121A95E3B60}"/>
              </a:ext>
            </a:extLst>
          </p:cNvPr>
          <p:cNvSpPr txBox="1"/>
          <p:nvPr/>
        </p:nvSpPr>
        <p:spPr>
          <a:xfrm>
            <a:off x="0" y="388653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05840" y="201575"/>
                </a:moveTo>
                <a:lnTo>
                  <a:pt x="375741" y="275441"/>
                </a:lnTo>
                <a:lnTo>
                  <a:pt x="409650" y="275441"/>
                </a:lnTo>
                <a:lnTo>
                  <a:pt x="409650" y="478514"/>
                </a:lnTo>
                <a:lnTo>
                  <a:pt x="500661" y="478514"/>
                </a:lnTo>
                <a:lnTo>
                  <a:pt x="500661" y="201575"/>
                </a:lnTo>
                <a:close/>
                <a:moveTo>
                  <a:pt x="253440" y="201575"/>
                </a:moveTo>
                <a:lnTo>
                  <a:pt x="223341" y="275441"/>
                </a:lnTo>
                <a:lnTo>
                  <a:pt x="257250" y="275441"/>
                </a:lnTo>
                <a:lnTo>
                  <a:pt x="257250" y="478514"/>
                </a:lnTo>
                <a:lnTo>
                  <a:pt x="348261" y="478514"/>
                </a:lnTo>
                <a:lnTo>
                  <a:pt x="348261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5" name="Immagine 4" descr="Immagine che contiene persona, uomo, tenendo, donna&#10;&#10;Descrizione generata automaticamente">
            <a:extLst>
              <a:ext uri="{FF2B5EF4-FFF2-40B4-BE49-F238E27FC236}">
                <a16:creationId xmlns:a16="http://schemas.microsoft.com/office/drawing/2014/main" id="{2F514453-8D5A-483D-9221-947054897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r="13381"/>
          <a:stretch/>
        </p:blipFill>
        <p:spPr>
          <a:xfrm>
            <a:off x="6477701" y="260504"/>
            <a:ext cx="3242561" cy="277298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D4F996-D0C2-4EDF-9B38-6695C239061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37939">
            <a:off x="1532932" y="1994792"/>
            <a:ext cx="6131436" cy="3780110"/>
          </a:xfrm>
        </p:spPr>
        <p:txBody>
          <a:bodyPr>
            <a:normAutofit/>
          </a:bodyPr>
          <a:lstStyle/>
          <a:p>
            <a:r>
              <a:rPr lang="it-IT" sz="2392" dirty="0"/>
              <a:t>Non ci sono due crisi separate, </a:t>
            </a:r>
            <a:br>
              <a:rPr lang="it-IT" sz="2392" dirty="0"/>
            </a:br>
            <a:r>
              <a:rPr lang="it-IT" sz="2392" dirty="0"/>
              <a:t>una ambientale e un'altra sociale, </a:t>
            </a:r>
            <a:br>
              <a:rPr lang="it-IT" sz="2392" dirty="0"/>
            </a:br>
            <a:r>
              <a:rPr lang="it-IT" sz="2392" dirty="0"/>
              <a:t>bensì una sola complessa crisi </a:t>
            </a:r>
            <a:br>
              <a:rPr lang="it-IT" sz="2392" dirty="0"/>
            </a:br>
            <a:r>
              <a:rPr lang="it-IT" sz="2392" dirty="0">
                <a:latin typeface="Arial Black" panose="020B0A04020102020204" pitchFamily="34" charset="0"/>
              </a:rPr>
              <a:t>socio-ambientale</a:t>
            </a:r>
            <a:r>
              <a:rPr lang="it-IT" sz="2392" dirty="0"/>
              <a:t>.</a:t>
            </a:r>
          </a:p>
          <a:p>
            <a:r>
              <a:rPr lang="it-IT" sz="2392" dirty="0"/>
              <a:t>Le direttrici per la soluzione richiedono</a:t>
            </a:r>
            <a:br>
              <a:rPr lang="it-IT" sz="2392" dirty="0"/>
            </a:br>
            <a:r>
              <a:rPr lang="it-IT" sz="2392" dirty="0"/>
              <a:t>un approccio integrale </a:t>
            </a:r>
            <a:br>
              <a:rPr lang="it-IT" sz="2392" dirty="0"/>
            </a:br>
            <a:r>
              <a:rPr lang="it-IT" sz="2392" dirty="0"/>
              <a:t>per combattere la povertà, </a:t>
            </a:r>
            <a:br>
              <a:rPr lang="it-IT" sz="2392" dirty="0"/>
            </a:br>
            <a:r>
              <a:rPr lang="it-IT" sz="2392" dirty="0"/>
              <a:t>per </a:t>
            </a:r>
            <a:r>
              <a:rPr lang="it-IT" sz="2392" dirty="0">
                <a:latin typeface="Arial Black" panose="020B0A04020102020204" pitchFamily="34" charset="0"/>
              </a:rPr>
              <a:t>restituire </a:t>
            </a:r>
            <a:r>
              <a:rPr lang="it-IT" sz="2392" dirty="0"/>
              <a:t>la</a:t>
            </a:r>
            <a:r>
              <a:rPr lang="it-IT" sz="2392" dirty="0">
                <a:latin typeface="Arial Black" panose="020B0A04020102020204" pitchFamily="34" charset="0"/>
              </a:rPr>
              <a:t> dignità agli esclusi </a:t>
            </a:r>
            <a:br>
              <a:rPr lang="it-IT" sz="2392" dirty="0"/>
            </a:br>
            <a:r>
              <a:rPr lang="it-IT" sz="2392" dirty="0"/>
              <a:t>e nello stesso temo </a:t>
            </a:r>
            <a:br>
              <a:rPr lang="it-IT" sz="2392" dirty="0"/>
            </a:br>
            <a:r>
              <a:rPr lang="it-IT" sz="2392" dirty="0"/>
              <a:t>per prendersi cura della natura'</a:t>
            </a:r>
            <a:endParaRPr lang="it-IT" dirty="0"/>
          </a:p>
        </p:txBody>
      </p:sp>
      <p:pic>
        <p:nvPicPr>
          <p:cNvPr id="7" name="Immagine 6" descr="Immagine che contiene tramonto, albero&#10;&#10;Descrizione generata automaticamente">
            <a:extLst>
              <a:ext uri="{FF2B5EF4-FFF2-40B4-BE49-F238E27FC236}">
                <a16:creationId xmlns:a16="http://schemas.microsoft.com/office/drawing/2014/main" id="{2CFE8461-98F7-49DC-8B80-76E0BD7AF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9749"/>
          <a:stretch/>
        </p:blipFill>
        <p:spPr>
          <a:xfrm>
            <a:off x="6822713" y="4528458"/>
            <a:ext cx="2552536" cy="19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3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49A0D0-2A1B-44EE-A560-F201FF09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3" y="532800"/>
            <a:ext cx="8383727" cy="360000"/>
          </a:xfrm>
        </p:spPr>
        <p:txBody>
          <a:bodyPr>
            <a:noAutofit/>
          </a:bodyPr>
          <a:lstStyle/>
          <a:p>
            <a:r>
              <a:rPr lang="it-IT" b="1" dirty="0"/>
              <a:t>ECOLOGIA</a:t>
            </a:r>
            <a:r>
              <a:rPr lang="it-IT" dirty="0"/>
              <a:t> </a:t>
            </a:r>
            <a:r>
              <a:rPr lang="it-IT" b="1" dirty="0"/>
              <a:t>INTEGRALE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D4F996-D0C2-4EDF-9B38-6695C2390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473" y="3965330"/>
            <a:ext cx="7049024" cy="2382716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i="1" dirty="0"/>
              <a:t>Questo passaggio è uno dei nodi centrali dell'enciclica. </a:t>
            </a:r>
            <a:br>
              <a:rPr lang="it-IT" i="1" dirty="0"/>
            </a:br>
            <a:r>
              <a:rPr lang="it-IT" i="1" dirty="0"/>
              <a:t>Il Papa non parla, infatti, solo di natura o solo di uomo. </a:t>
            </a:r>
          </a:p>
          <a:p>
            <a:pPr>
              <a:lnSpc>
                <a:spcPts val="2800"/>
              </a:lnSpc>
            </a:pPr>
            <a:r>
              <a:rPr lang="it-IT" i="1" dirty="0"/>
              <a:t>Quest'ultimo è il custode del Creato e, come tale, il suo destino è collegato all'ambiente.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08C2DC-2A1D-4B4C-876C-4A5CD5FA46FA}"/>
              </a:ext>
            </a:extLst>
          </p:cNvPr>
          <p:cNvSpPr txBox="1"/>
          <p:nvPr/>
        </p:nvSpPr>
        <p:spPr>
          <a:xfrm>
            <a:off x="3078848" y="2549490"/>
            <a:ext cx="58697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Significa che la natura e l'uomo sono strettamente collegati? </a:t>
            </a:r>
            <a:br>
              <a:rPr lang="it-IT" dirty="0"/>
            </a:b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2655A7-D228-46D1-9F42-9EC38AFFA87A}"/>
              </a:ext>
            </a:extLst>
          </p:cNvPr>
          <p:cNvSpPr txBox="1"/>
          <p:nvPr/>
        </p:nvSpPr>
        <p:spPr>
          <a:xfrm>
            <a:off x="4498723" y="5627460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05840" y="201575"/>
                </a:moveTo>
                <a:lnTo>
                  <a:pt x="375741" y="275441"/>
                </a:lnTo>
                <a:lnTo>
                  <a:pt x="409650" y="275441"/>
                </a:lnTo>
                <a:lnTo>
                  <a:pt x="409650" y="478514"/>
                </a:lnTo>
                <a:lnTo>
                  <a:pt x="500661" y="478514"/>
                </a:lnTo>
                <a:lnTo>
                  <a:pt x="500661" y="201575"/>
                </a:lnTo>
                <a:close/>
                <a:moveTo>
                  <a:pt x="253440" y="201575"/>
                </a:moveTo>
                <a:lnTo>
                  <a:pt x="223341" y="275441"/>
                </a:lnTo>
                <a:lnTo>
                  <a:pt x="257250" y="275441"/>
                </a:lnTo>
                <a:lnTo>
                  <a:pt x="257250" y="478514"/>
                </a:lnTo>
                <a:lnTo>
                  <a:pt x="348261" y="478514"/>
                </a:lnTo>
                <a:lnTo>
                  <a:pt x="348261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8" name="Immagine 7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E313E5A6-F0D3-492A-B5B3-9C01D630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72" y="289694"/>
            <a:ext cx="2255525" cy="2136652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565D627-4DE8-4BF2-95F7-1DBB350032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" y="2156679"/>
            <a:ext cx="2821412" cy="23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20FF89-8AF3-4C40-A316-5F8FB087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38" y="542568"/>
            <a:ext cx="8294194" cy="324000"/>
          </a:xfrm>
        </p:spPr>
        <p:txBody>
          <a:bodyPr>
            <a:noAutofit/>
          </a:bodyPr>
          <a:lstStyle/>
          <a:p>
            <a:r>
              <a:rPr lang="it-IT" dirty="0"/>
              <a:t>BANCHE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D8674D-9984-4571-A3F0-5ECD9F0C269B}"/>
              </a:ext>
            </a:extLst>
          </p:cNvPr>
          <p:cNvSpPr txBox="1"/>
          <p:nvPr/>
        </p:nvSpPr>
        <p:spPr>
          <a:xfrm>
            <a:off x="0" y="344275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8596" y="201575"/>
                </a:moveTo>
                <a:lnTo>
                  <a:pt x="344118" y="275441"/>
                </a:lnTo>
                <a:lnTo>
                  <a:pt x="457656" y="275441"/>
                </a:lnTo>
                <a:cubicBezTo>
                  <a:pt x="461902" y="275632"/>
                  <a:pt x="464649" y="277061"/>
                  <a:pt x="465895" y="279729"/>
                </a:cubicBezTo>
                <a:cubicBezTo>
                  <a:pt x="467141" y="282397"/>
                  <a:pt x="467697" y="285160"/>
                  <a:pt x="467562" y="288018"/>
                </a:cubicBezTo>
                <a:cubicBezTo>
                  <a:pt x="467046" y="297571"/>
                  <a:pt x="462934" y="304002"/>
                  <a:pt x="455227" y="307313"/>
                </a:cubicBezTo>
                <a:cubicBezTo>
                  <a:pt x="447520" y="310625"/>
                  <a:pt x="439312" y="312959"/>
                  <a:pt x="430605" y="314317"/>
                </a:cubicBezTo>
                <a:cubicBezTo>
                  <a:pt x="424080" y="315595"/>
                  <a:pt x="417318" y="317231"/>
                  <a:pt x="410317" y="319224"/>
                </a:cubicBezTo>
                <a:cubicBezTo>
                  <a:pt x="403316" y="321217"/>
                  <a:pt x="396363" y="323901"/>
                  <a:pt x="389457" y="327276"/>
                </a:cubicBezTo>
                <a:cubicBezTo>
                  <a:pt x="374717" y="333327"/>
                  <a:pt x="362192" y="343807"/>
                  <a:pt x="351881" y="358717"/>
                </a:cubicBezTo>
                <a:cubicBezTo>
                  <a:pt x="341570" y="373628"/>
                  <a:pt x="336188" y="395538"/>
                  <a:pt x="335736" y="424449"/>
                </a:cubicBezTo>
                <a:lnTo>
                  <a:pt x="335736" y="478514"/>
                </a:lnTo>
                <a:lnTo>
                  <a:pt x="542961" y="478514"/>
                </a:lnTo>
                <a:lnTo>
                  <a:pt x="558193" y="407696"/>
                </a:lnTo>
                <a:lnTo>
                  <a:pt x="434034" y="407696"/>
                </a:lnTo>
                <a:cubicBezTo>
                  <a:pt x="434326" y="399546"/>
                  <a:pt x="438991" y="393316"/>
                  <a:pt x="448029" y="389006"/>
                </a:cubicBezTo>
                <a:cubicBezTo>
                  <a:pt x="457068" y="384696"/>
                  <a:pt x="467968" y="380894"/>
                  <a:pt x="480730" y="377600"/>
                </a:cubicBezTo>
                <a:cubicBezTo>
                  <a:pt x="493492" y="374306"/>
                  <a:pt x="505604" y="370109"/>
                  <a:pt x="517066" y="365008"/>
                </a:cubicBezTo>
                <a:cubicBezTo>
                  <a:pt x="531085" y="358275"/>
                  <a:pt x="541509" y="349541"/>
                  <a:pt x="548340" y="338805"/>
                </a:cubicBezTo>
                <a:cubicBezTo>
                  <a:pt x="555170" y="328070"/>
                  <a:pt x="558835" y="315714"/>
                  <a:pt x="559335" y="301739"/>
                </a:cubicBezTo>
                <a:lnTo>
                  <a:pt x="559335" y="249550"/>
                </a:lnTo>
                <a:cubicBezTo>
                  <a:pt x="559335" y="235224"/>
                  <a:pt x="555146" y="223706"/>
                  <a:pt x="546769" y="214997"/>
                </a:cubicBezTo>
                <a:cubicBezTo>
                  <a:pt x="538391" y="206287"/>
                  <a:pt x="525825" y="201813"/>
                  <a:pt x="509069" y="201575"/>
                </a:cubicBez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6" y="478514"/>
                </a:lnTo>
                <a:lnTo>
                  <a:pt x="30063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8" name="Immagine 7" descr="Immagine che contiene torre&#10;&#10;Descrizione generata automaticamente">
            <a:extLst>
              <a:ext uri="{FF2B5EF4-FFF2-40B4-BE49-F238E27FC236}">
                <a16:creationId xmlns:a16="http://schemas.microsoft.com/office/drawing/2014/main" id="{C565BA21-7CD1-464E-A650-B046ECBE8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88" y="61545"/>
            <a:ext cx="4017144" cy="26992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97FB57-6FD6-49E0-A736-249E54402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6" y="3962079"/>
            <a:ext cx="3409877" cy="198656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2C6C14-4B79-453D-900C-D50435C092A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33158">
            <a:off x="2549769" y="2664070"/>
            <a:ext cx="6588636" cy="2768261"/>
          </a:xfrm>
        </p:spPr>
        <p:txBody>
          <a:bodyPr>
            <a:normAutofit/>
          </a:bodyPr>
          <a:lstStyle/>
          <a:p>
            <a:r>
              <a:rPr lang="it-IT" dirty="0"/>
              <a:t>Il </a:t>
            </a:r>
            <a:r>
              <a:rPr lang="it-IT" b="1" dirty="0">
                <a:latin typeface="Arial Black" panose="020B0A04020102020204" pitchFamily="34" charset="0"/>
              </a:rPr>
              <a:t>salvataggio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ad ogni costo delle banche, </a:t>
            </a:r>
            <a:br>
              <a:rPr lang="it-IT" dirty="0"/>
            </a:br>
            <a:r>
              <a:rPr lang="it-IT" dirty="0"/>
              <a:t>facendo pagare il prezzo alla popolazione, </a:t>
            </a:r>
            <a:br>
              <a:rPr lang="it-IT" dirty="0"/>
            </a:br>
            <a:r>
              <a:rPr lang="it-IT" dirty="0"/>
              <a:t>senza la ferma decisione di rivedere </a:t>
            </a:r>
            <a:br>
              <a:rPr lang="it-IT" dirty="0"/>
            </a:br>
            <a:r>
              <a:rPr lang="it-IT" dirty="0"/>
              <a:t>e riformare l'intero sistema,</a:t>
            </a:r>
          </a:p>
          <a:p>
            <a:r>
              <a:rPr lang="it-IT" dirty="0"/>
              <a:t>riafferma un </a:t>
            </a:r>
            <a:r>
              <a:rPr lang="it-IT" b="1" dirty="0">
                <a:latin typeface="Arial Black" panose="020B0A04020102020204" pitchFamily="34" charset="0"/>
              </a:rPr>
              <a:t>dominio assoluto</a:t>
            </a:r>
            <a:r>
              <a:rPr lang="it-IT" b="1" dirty="0"/>
              <a:t> </a:t>
            </a:r>
            <a:br>
              <a:rPr lang="it-IT" dirty="0"/>
            </a:br>
            <a:r>
              <a:rPr lang="it-IT" dirty="0"/>
              <a:t>della finanza che non ha futuro</a:t>
            </a:r>
          </a:p>
        </p:txBody>
      </p:sp>
    </p:spTree>
    <p:extLst>
      <p:ext uri="{BB962C8B-B14F-4D97-AF65-F5344CB8AC3E}">
        <p14:creationId xmlns:p14="http://schemas.microsoft.com/office/powerpoint/2010/main" val="35703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7" grpId="1" animBg="1"/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atola, stanza, computer&#10;&#10;Descrizione generata automaticamente">
            <a:extLst>
              <a:ext uri="{FF2B5EF4-FFF2-40B4-BE49-F238E27FC236}">
                <a16:creationId xmlns:a16="http://schemas.microsoft.com/office/drawing/2014/main" id="{FDB2D18C-16B4-42CA-B6AA-3CE86FEAD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407">
            <a:off x="116126" y="2098257"/>
            <a:ext cx="2974293" cy="22540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C20FF89-8AF3-4C40-A316-5F8FB087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BANCHE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2C6C14-4B79-453D-900C-D50435C0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969" y="3813174"/>
            <a:ext cx="6505527" cy="2245419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i="1" dirty="0"/>
              <a:t>No, però Francesco invita la politica a considerare </a:t>
            </a:r>
            <a:br>
              <a:rPr lang="it-IT" i="1" dirty="0"/>
            </a:br>
            <a:r>
              <a:rPr lang="it-IT" i="1" dirty="0"/>
              <a:t>i diritti della gente e dei piccoli risparmiatori </a:t>
            </a:r>
            <a:br>
              <a:rPr lang="it-IT" i="1" dirty="0"/>
            </a:br>
            <a:r>
              <a:rPr lang="it-IT" i="1" dirty="0"/>
              <a:t>e non solo quelli dei gruppi finanziari. </a:t>
            </a:r>
          </a:p>
          <a:p>
            <a:pPr>
              <a:lnSpc>
                <a:spcPts val="2800"/>
              </a:lnSpc>
            </a:pPr>
            <a:r>
              <a:rPr lang="it-IT" i="1" dirty="0"/>
              <a:t>Il benessere del popolo </a:t>
            </a:r>
            <a:br>
              <a:rPr lang="it-IT" i="1" dirty="0"/>
            </a:br>
            <a:r>
              <a:rPr lang="it-IT" i="1" dirty="0"/>
              <a:t>viene prima di quello delle banche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0971DF-C53D-4FE7-9D65-A593BFE307E9}"/>
              </a:ext>
            </a:extLst>
          </p:cNvPr>
          <p:cNvSpPr txBox="1"/>
          <p:nvPr/>
        </p:nvSpPr>
        <p:spPr>
          <a:xfrm>
            <a:off x="3244452" y="2440796"/>
            <a:ext cx="6125044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Questo significa che non dobbiamo più fidarci delle banche?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148468-FA4F-43E7-8003-DE6344912626}"/>
              </a:ext>
            </a:extLst>
          </p:cNvPr>
          <p:cNvSpPr txBox="1"/>
          <p:nvPr/>
        </p:nvSpPr>
        <p:spPr>
          <a:xfrm>
            <a:off x="4500955" y="5610827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8596" y="201575"/>
                </a:moveTo>
                <a:lnTo>
                  <a:pt x="344118" y="275441"/>
                </a:lnTo>
                <a:lnTo>
                  <a:pt x="457656" y="275441"/>
                </a:lnTo>
                <a:cubicBezTo>
                  <a:pt x="461902" y="275632"/>
                  <a:pt x="464649" y="277061"/>
                  <a:pt x="465895" y="279729"/>
                </a:cubicBezTo>
                <a:cubicBezTo>
                  <a:pt x="467141" y="282397"/>
                  <a:pt x="467697" y="285160"/>
                  <a:pt x="467562" y="288018"/>
                </a:cubicBezTo>
                <a:cubicBezTo>
                  <a:pt x="467046" y="297571"/>
                  <a:pt x="462934" y="304002"/>
                  <a:pt x="455227" y="307313"/>
                </a:cubicBezTo>
                <a:cubicBezTo>
                  <a:pt x="447520" y="310625"/>
                  <a:pt x="439312" y="312959"/>
                  <a:pt x="430605" y="314317"/>
                </a:cubicBezTo>
                <a:cubicBezTo>
                  <a:pt x="424080" y="315595"/>
                  <a:pt x="417318" y="317231"/>
                  <a:pt x="410317" y="319224"/>
                </a:cubicBezTo>
                <a:cubicBezTo>
                  <a:pt x="403316" y="321217"/>
                  <a:pt x="396363" y="323901"/>
                  <a:pt x="389457" y="327276"/>
                </a:cubicBezTo>
                <a:cubicBezTo>
                  <a:pt x="374717" y="333327"/>
                  <a:pt x="362192" y="343807"/>
                  <a:pt x="351881" y="358717"/>
                </a:cubicBezTo>
                <a:cubicBezTo>
                  <a:pt x="341570" y="373628"/>
                  <a:pt x="336188" y="395538"/>
                  <a:pt x="335736" y="424449"/>
                </a:cubicBezTo>
                <a:lnTo>
                  <a:pt x="335736" y="478514"/>
                </a:lnTo>
                <a:lnTo>
                  <a:pt x="542961" y="478514"/>
                </a:lnTo>
                <a:lnTo>
                  <a:pt x="558193" y="407696"/>
                </a:lnTo>
                <a:lnTo>
                  <a:pt x="434034" y="407696"/>
                </a:lnTo>
                <a:cubicBezTo>
                  <a:pt x="434326" y="399546"/>
                  <a:pt x="438991" y="393316"/>
                  <a:pt x="448029" y="389006"/>
                </a:cubicBezTo>
                <a:cubicBezTo>
                  <a:pt x="457068" y="384696"/>
                  <a:pt x="467968" y="380894"/>
                  <a:pt x="480730" y="377600"/>
                </a:cubicBezTo>
                <a:cubicBezTo>
                  <a:pt x="493492" y="374306"/>
                  <a:pt x="505604" y="370109"/>
                  <a:pt x="517066" y="365008"/>
                </a:cubicBezTo>
                <a:cubicBezTo>
                  <a:pt x="531085" y="358275"/>
                  <a:pt x="541509" y="349541"/>
                  <a:pt x="548340" y="338805"/>
                </a:cubicBezTo>
                <a:cubicBezTo>
                  <a:pt x="555170" y="328070"/>
                  <a:pt x="558835" y="315714"/>
                  <a:pt x="559335" y="301739"/>
                </a:cubicBezTo>
                <a:lnTo>
                  <a:pt x="559335" y="249550"/>
                </a:lnTo>
                <a:cubicBezTo>
                  <a:pt x="559335" y="235224"/>
                  <a:pt x="555146" y="223706"/>
                  <a:pt x="546769" y="214997"/>
                </a:cubicBezTo>
                <a:cubicBezTo>
                  <a:pt x="538391" y="206287"/>
                  <a:pt x="525825" y="201813"/>
                  <a:pt x="509069" y="201575"/>
                </a:cubicBez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6" y="478514"/>
                </a:lnTo>
                <a:lnTo>
                  <a:pt x="30063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8" name="Immagine 7" descr="Immagine che contiene testo, segnale, uomo&#10;&#10;Descrizione generata automaticamente">
            <a:extLst>
              <a:ext uri="{FF2B5EF4-FFF2-40B4-BE49-F238E27FC236}">
                <a16:creationId xmlns:a16="http://schemas.microsoft.com/office/drawing/2014/main" id="{2FFC36A8-46E9-4CF0-AF87-4EFEC65E9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5" y="49372"/>
            <a:ext cx="1488458" cy="23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bo, scatola&#10;&#10;Descrizione generata automaticamente">
            <a:extLst>
              <a:ext uri="{FF2B5EF4-FFF2-40B4-BE49-F238E27FC236}">
                <a16:creationId xmlns:a16="http://schemas.microsoft.com/office/drawing/2014/main" id="{D95887DB-D622-44C7-B841-8C25D32A1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950" r="90000">
                        <a14:foregroundMark x1="18150" y1="33100" x2="20600" y2="32550"/>
                        <a14:foregroundMark x1="6950" y1="35550" x2="9350" y2="3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68" y="2370184"/>
            <a:ext cx="3107405" cy="31074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10D5DC9-62B7-4BC8-8CF0-6A2B33854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78" y="667924"/>
            <a:ext cx="8383727" cy="324000"/>
          </a:xfrm>
        </p:spPr>
        <p:txBody>
          <a:bodyPr>
            <a:noAutofit/>
          </a:bodyPr>
          <a:lstStyle/>
          <a:p>
            <a:r>
              <a:rPr lang="it-IT" b="1" dirty="0"/>
              <a:t>DIRITTI DEI POPOLI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68B505-C75F-40EF-BC6F-8548A2BD54F0}"/>
              </a:ext>
            </a:extLst>
          </p:cNvPr>
          <p:cNvSpPr txBox="1"/>
          <p:nvPr/>
        </p:nvSpPr>
        <p:spPr>
          <a:xfrm>
            <a:off x="11368" y="455320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6310" y="201575"/>
                </a:moveTo>
                <a:lnTo>
                  <a:pt x="339546" y="275441"/>
                </a:lnTo>
                <a:lnTo>
                  <a:pt x="419175" y="275441"/>
                </a:lnTo>
                <a:lnTo>
                  <a:pt x="362787" y="353194"/>
                </a:lnTo>
                <a:lnTo>
                  <a:pt x="451941" y="353194"/>
                </a:lnTo>
                <a:cubicBezTo>
                  <a:pt x="454362" y="353099"/>
                  <a:pt x="455997" y="353480"/>
                  <a:pt x="456846" y="354338"/>
                </a:cubicBezTo>
                <a:cubicBezTo>
                  <a:pt x="457696" y="355195"/>
                  <a:pt x="458093" y="357101"/>
                  <a:pt x="458037" y="360055"/>
                </a:cubicBezTo>
                <a:lnTo>
                  <a:pt x="458037" y="396644"/>
                </a:lnTo>
                <a:cubicBezTo>
                  <a:pt x="458227" y="399312"/>
                  <a:pt x="457846" y="401313"/>
                  <a:pt x="456894" y="402647"/>
                </a:cubicBezTo>
                <a:cubicBezTo>
                  <a:pt x="455941" y="403981"/>
                  <a:pt x="453274" y="404648"/>
                  <a:pt x="448893" y="404648"/>
                </a:cubicBezTo>
                <a:lnTo>
                  <a:pt x="333831" y="404648"/>
                </a:lnTo>
                <a:lnTo>
                  <a:pt x="349071" y="478514"/>
                </a:lnTo>
                <a:lnTo>
                  <a:pt x="504115" y="478514"/>
                </a:lnTo>
                <a:cubicBezTo>
                  <a:pt x="517975" y="478641"/>
                  <a:pt x="529478" y="475341"/>
                  <a:pt x="538626" y="468615"/>
                </a:cubicBezTo>
                <a:cubicBezTo>
                  <a:pt x="547773" y="461888"/>
                  <a:pt x="552517" y="450973"/>
                  <a:pt x="552858" y="435870"/>
                </a:cubicBezTo>
                <a:lnTo>
                  <a:pt x="552858" y="355481"/>
                </a:lnTo>
                <a:cubicBezTo>
                  <a:pt x="552549" y="333121"/>
                  <a:pt x="546313" y="318193"/>
                  <a:pt x="534151" y="310697"/>
                </a:cubicBezTo>
                <a:cubicBezTo>
                  <a:pt x="521989" y="303201"/>
                  <a:pt x="505757" y="300089"/>
                  <a:pt x="485455" y="301359"/>
                </a:cubicBezTo>
                <a:lnTo>
                  <a:pt x="560478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6" y="478514"/>
                </a:lnTo>
                <a:lnTo>
                  <a:pt x="30063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8" name="Immagine 7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9B4C27EE-D94B-49E2-B2A5-88C79FF56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8029">
            <a:off x="6835611" y="194467"/>
            <a:ext cx="2765589" cy="2765589"/>
          </a:xfrm>
          <a:prstGeom prst="rect">
            <a:avLst/>
          </a:prstGeom>
        </p:spPr>
      </p:pic>
      <p:pic>
        <p:nvPicPr>
          <p:cNvPr id="14" name="Immagine 1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BA29066-8205-49D4-A3D2-B8FE4373C8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t="12213" r="8125" b="6447"/>
          <a:stretch/>
        </p:blipFill>
        <p:spPr>
          <a:xfrm>
            <a:off x="6134100" y="4610100"/>
            <a:ext cx="3514753" cy="175441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86DB85-DEB4-4099-ADD3-6130C28779E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773431">
            <a:off x="2867024" y="2476401"/>
            <a:ext cx="5816987" cy="2869124"/>
          </a:xfrm>
        </p:spPr>
        <p:txBody>
          <a:bodyPr>
            <a:normAutofit/>
          </a:bodyPr>
          <a:lstStyle/>
          <a:p>
            <a:r>
              <a:rPr lang="it-IT" dirty="0"/>
              <a:t>È necessario assumere </a:t>
            </a:r>
            <a:br>
              <a:rPr lang="it-IT" dirty="0"/>
            </a:br>
            <a:r>
              <a:rPr lang="it-IT" dirty="0"/>
              <a:t>la prospettiva dei diritti </a:t>
            </a:r>
            <a:br>
              <a:rPr lang="it-IT" dirty="0"/>
            </a:br>
            <a:r>
              <a:rPr lang="it-IT" dirty="0"/>
              <a:t>dei popoli e delle </a:t>
            </a:r>
            <a:r>
              <a:rPr lang="it-IT" b="1" dirty="0">
                <a:latin typeface="Arial Black" panose="020B0A04020102020204" pitchFamily="34" charset="0"/>
              </a:rPr>
              <a:t>culture</a:t>
            </a:r>
            <a:r>
              <a:rPr lang="it-IT" dirty="0"/>
              <a:t>.</a:t>
            </a:r>
          </a:p>
          <a:p>
            <a:r>
              <a:rPr lang="it-IT" dirty="0"/>
              <a:t>L'imposizione di uno </a:t>
            </a:r>
            <a:br>
              <a:rPr lang="it-IT" dirty="0"/>
            </a:br>
            <a:r>
              <a:rPr lang="it-IT" dirty="0"/>
              <a:t>stile egemonico di vita </a:t>
            </a:r>
            <a:br>
              <a:rPr lang="it-IT" dirty="0"/>
            </a:br>
            <a:r>
              <a:rPr lang="it-IT" dirty="0"/>
              <a:t>legato a un modo di produzione </a:t>
            </a:r>
            <a:br>
              <a:rPr lang="it-IT" dirty="0"/>
            </a:br>
            <a:r>
              <a:rPr lang="it-IT" dirty="0"/>
              <a:t>può essere tanto nocivo quanto l’</a:t>
            </a:r>
            <a:r>
              <a:rPr lang="it-IT" b="1" dirty="0">
                <a:latin typeface="Arial Black" panose="020B0A04020102020204" pitchFamily="34" charset="0"/>
              </a:rPr>
              <a:t>alterazione</a:t>
            </a:r>
            <a:r>
              <a:rPr lang="it-IT" dirty="0">
                <a:latin typeface="Arial Black" panose="020B0A04020102020204" pitchFamily="34" charset="0"/>
              </a:rPr>
              <a:t> </a:t>
            </a:r>
            <a:r>
              <a:rPr lang="it-IT" b="1" dirty="0">
                <a:latin typeface="Arial Black" panose="020B0A04020102020204" pitchFamily="34" charset="0"/>
              </a:rPr>
              <a:t>degli ecosistemi</a:t>
            </a:r>
            <a:endParaRPr 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5400000">
                                      <p:cBhvr>
                                        <p:cTn id="24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D5DC9-62B7-4BC8-8CF0-6A2B33854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22" y="519872"/>
            <a:ext cx="8383727" cy="324000"/>
          </a:xfrm>
        </p:spPr>
        <p:txBody>
          <a:bodyPr>
            <a:noAutofit/>
          </a:bodyPr>
          <a:lstStyle/>
          <a:p>
            <a:r>
              <a:rPr lang="it-IT" b="1" dirty="0"/>
              <a:t>DIRITTI DEI POPOLI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86DB85-DEB4-4099-ADD3-6130C287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25" y="3770398"/>
            <a:ext cx="6317051" cy="1666982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dirty="0"/>
              <a:t>Sì, anche perché queste </a:t>
            </a:r>
            <a:br>
              <a:rPr lang="it-IT" dirty="0"/>
            </a:br>
            <a:r>
              <a:rPr lang="it-IT" dirty="0"/>
              <a:t>sono spesso connesse a un rapporto rispettoso </a:t>
            </a:r>
            <a:br>
              <a:rPr lang="it-IT" dirty="0"/>
            </a:br>
            <a:r>
              <a:rPr lang="it-IT" dirty="0"/>
              <a:t>tra l'uomo e l'ambiente che lo circonda.</a:t>
            </a:r>
          </a:p>
          <a:p>
            <a:pPr>
              <a:lnSpc>
                <a:spcPts val="2800"/>
              </a:lnSpc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596B6A-1AB4-43AE-BEE9-E009CDF0B39E}"/>
              </a:ext>
            </a:extLst>
          </p:cNvPr>
          <p:cNvSpPr txBox="1"/>
          <p:nvPr/>
        </p:nvSpPr>
        <p:spPr>
          <a:xfrm>
            <a:off x="3994570" y="2304185"/>
            <a:ext cx="522760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È importante non perdere </a:t>
            </a:r>
            <a:br>
              <a:rPr lang="it-IT" dirty="0"/>
            </a:br>
            <a:r>
              <a:rPr lang="it-IT" dirty="0"/>
              <a:t>le nostre tradizioni culturali?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F3151C-6E13-463D-80E0-E315AE7DD771}"/>
              </a:ext>
            </a:extLst>
          </p:cNvPr>
          <p:cNvSpPr txBox="1"/>
          <p:nvPr/>
        </p:nvSpPr>
        <p:spPr>
          <a:xfrm>
            <a:off x="4498723" y="5642750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56310" y="201575"/>
                </a:moveTo>
                <a:lnTo>
                  <a:pt x="339546" y="275441"/>
                </a:lnTo>
                <a:lnTo>
                  <a:pt x="419175" y="275441"/>
                </a:lnTo>
                <a:lnTo>
                  <a:pt x="362787" y="353194"/>
                </a:lnTo>
                <a:lnTo>
                  <a:pt x="451941" y="353194"/>
                </a:lnTo>
                <a:cubicBezTo>
                  <a:pt x="454362" y="353099"/>
                  <a:pt x="455997" y="353480"/>
                  <a:pt x="456846" y="354338"/>
                </a:cubicBezTo>
                <a:cubicBezTo>
                  <a:pt x="457696" y="355195"/>
                  <a:pt x="458093" y="357101"/>
                  <a:pt x="458037" y="360055"/>
                </a:cubicBezTo>
                <a:lnTo>
                  <a:pt x="458037" y="396644"/>
                </a:lnTo>
                <a:cubicBezTo>
                  <a:pt x="458227" y="399312"/>
                  <a:pt x="457846" y="401313"/>
                  <a:pt x="456894" y="402647"/>
                </a:cubicBezTo>
                <a:cubicBezTo>
                  <a:pt x="455941" y="403981"/>
                  <a:pt x="453274" y="404648"/>
                  <a:pt x="448893" y="404648"/>
                </a:cubicBezTo>
                <a:lnTo>
                  <a:pt x="333831" y="404648"/>
                </a:lnTo>
                <a:lnTo>
                  <a:pt x="349071" y="478514"/>
                </a:lnTo>
                <a:lnTo>
                  <a:pt x="504115" y="478514"/>
                </a:lnTo>
                <a:cubicBezTo>
                  <a:pt x="517975" y="478641"/>
                  <a:pt x="529478" y="475341"/>
                  <a:pt x="538626" y="468615"/>
                </a:cubicBezTo>
                <a:cubicBezTo>
                  <a:pt x="547773" y="461888"/>
                  <a:pt x="552517" y="450973"/>
                  <a:pt x="552858" y="435870"/>
                </a:cubicBezTo>
                <a:lnTo>
                  <a:pt x="552858" y="355481"/>
                </a:lnTo>
                <a:cubicBezTo>
                  <a:pt x="552549" y="333121"/>
                  <a:pt x="546313" y="318193"/>
                  <a:pt x="534151" y="310697"/>
                </a:cubicBezTo>
                <a:cubicBezTo>
                  <a:pt x="521989" y="303201"/>
                  <a:pt x="505757" y="300089"/>
                  <a:pt x="485455" y="301359"/>
                </a:cubicBezTo>
                <a:lnTo>
                  <a:pt x="560478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6" y="478514"/>
                </a:lnTo>
                <a:lnTo>
                  <a:pt x="30063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6" name="Immagine 5" descr="Immagine che contiene cibo&#10;&#10;Descrizione generata automaticamente">
            <a:extLst>
              <a:ext uri="{FF2B5EF4-FFF2-40B4-BE49-F238E27FC236}">
                <a16:creationId xmlns:a16="http://schemas.microsoft.com/office/drawing/2014/main" id="{06CD1623-5878-41B4-B6B6-AFAF86ABB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56" y="227580"/>
            <a:ext cx="2616994" cy="2189552"/>
          </a:xfrm>
          <a:prstGeom prst="rect">
            <a:avLst/>
          </a:prstGeom>
        </p:spPr>
      </p:pic>
      <p:pic>
        <p:nvPicPr>
          <p:cNvPr id="9" name="Immagine 8" descr="Immagine che contiene ballerino, persona, colorato, sport&#10;&#10;Descrizione generata automaticamente">
            <a:extLst>
              <a:ext uri="{FF2B5EF4-FFF2-40B4-BE49-F238E27FC236}">
                <a16:creationId xmlns:a16="http://schemas.microsoft.com/office/drawing/2014/main" id="{69B072A4-F332-4E88-A67E-2D059ADD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9599">
            <a:off x="290218" y="1882162"/>
            <a:ext cx="3280229" cy="218681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3934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161C4E-829E-4B6D-9D4D-631B52C4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GENDER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53C486-17E5-472A-8F4C-3CEE62327B5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08810">
            <a:off x="2004389" y="952392"/>
            <a:ext cx="6728664" cy="4144731"/>
          </a:xfrm>
        </p:spPr>
        <p:txBody>
          <a:bodyPr>
            <a:normAutofit/>
          </a:bodyPr>
          <a:lstStyle/>
          <a:p>
            <a:r>
              <a:rPr lang="it-IT" sz="2392" dirty="0"/>
              <a:t>Non è sano un atteggiamento che pretenda </a:t>
            </a:r>
            <a:br>
              <a:rPr lang="it-IT" sz="2392" dirty="0"/>
            </a:br>
            <a:r>
              <a:rPr lang="it-IT" sz="2392" dirty="0"/>
              <a:t>di cancellare la </a:t>
            </a:r>
            <a:r>
              <a:rPr lang="it-IT" sz="2392" dirty="0">
                <a:latin typeface="Arial Black" panose="020B0A04020102020204" pitchFamily="34" charset="0"/>
              </a:rPr>
              <a:t>differenza sessuale</a:t>
            </a:r>
            <a:r>
              <a:rPr lang="it-IT" sz="2392" dirty="0"/>
              <a:t>. </a:t>
            </a:r>
            <a:br>
              <a:rPr lang="it-IT" sz="2392" dirty="0"/>
            </a:br>
            <a:r>
              <a:rPr lang="it-IT" sz="2392" dirty="0"/>
              <a:t>Imparare ad accogliere il proprio corpo, </a:t>
            </a:r>
            <a:br>
              <a:rPr lang="it-IT" sz="2392" dirty="0"/>
            </a:br>
            <a:r>
              <a:rPr lang="it-IT" sz="2392" dirty="0"/>
              <a:t>ad averne cura </a:t>
            </a:r>
            <a:br>
              <a:rPr lang="it-IT" sz="2392" dirty="0"/>
            </a:br>
            <a:r>
              <a:rPr lang="it-IT" sz="2392" dirty="0"/>
              <a:t>e a rispettare i suoi significati </a:t>
            </a:r>
            <a:br>
              <a:rPr lang="it-IT" sz="2392" dirty="0"/>
            </a:br>
            <a:r>
              <a:rPr lang="it-IT" sz="2392" dirty="0"/>
              <a:t>è essenziale per una vera ecologia umana. </a:t>
            </a:r>
          </a:p>
          <a:p>
            <a:r>
              <a:rPr lang="it-IT" sz="2392" dirty="0"/>
              <a:t>Anche </a:t>
            </a:r>
            <a:r>
              <a:rPr lang="it-IT" sz="2392" dirty="0">
                <a:latin typeface="Arial Black" panose="020B0A04020102020204" pitchFamily="34" charset="0"/>
              </a:rPr>
              <a:t>apprezzare il proprio corpo </a:t>
            </a:r>
            <a:br>
              <a:rPr lang="it-IT" sz="2392" dirty="0"/>
            </a:br>
            <a:r>
              <a:rPr lang="it-IT" sz="2392" dirty="0"/>
              <a:t>nella sua femminilità o mascolinità </a:t>
            </a:r>
            <a:br>
              <a:rPr lang="it-IT" sz="2392" dirty="0"/>
            </a:br>
            <a:r>
              <a:rPr lang="it-IT" sz="2392" dirty="0"/>
              <a:t>è necessario per poter riconoscere </a:t>
            </a:r>
            <a:br>
              <a:rPr lang="it-IT" sz="2392" dirty="0"/>
            </a:br>
            <a:r>
              <a:rPr lang="it-IT" sz="2392" dirty="0"/>
              <a:t>sé stessi nell'incontro con l'altro </a:t>
            </a:r>
            <a:br>
              <a:rPr lang="it-IT" sz="2392" dirty="0"/>
            </a:br>
            <a:r>
              <a:rPr lang="it-IT" sz="2392" dirty="0"/>
              <a:t>diverso da sé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E78046-F94F-4FFF-857D-BA907EF99F6F}"/>
              </a:ext>
            </a:extLst>
          </p:cNvPr>
          <p:cNvSpPr txBox="1"/>
          <p:nvPr/>
        </p:nvSpPr>
        <p:spPr>
          <a:xfrm>
            <a:off x="26376" y="508074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38054" y="201575"/>
                </a:moveTo>
                <a:lnTo>
                  <a:pt x="338054" y="319304"/>
                </a:lnTo>
                <a:lnTo>
                  <a:pt x="320528" y="355496"/>
                </a:lnTo>
                <a:lnTo>
                  <a:pt x="320528" y="427079"/>
                </a:lnTo>
                <a:lnTo>
                  <a:pt x="453116" y="427079"/>
                </a:lnTo>
                <a:lnTo>
                  <a:pt x="453116" y="478514"/>
                </a:lnTo>
                <a:lnTo>
                  <a:pt x="538031" y="478514"/>
                </a:lnTo>
                <a:lnTo>
                  <a:pt x="538031" y="427079"/>
                </a:lnTo>
                <a:lnTo>
                  <a:pt x="568892" y="427079"/>
                </a:lnTo>
                <a:lnTo>
                  <a:pt x="568892" y="350546"/>
                </a:lnTo>
                <a:lnTo>
                  <a:pt x="538031" y="350546"/>
                </a:lnTo>
                <a:lnTo>
                  <a:pt x="538031" y="201575"/>
                </a:lnTo>
                <a:lnTo>
                  <a:pt x="453116" y="201575"/>
                </a:lnTo>
                <a:lnTo>
                  <a:pt x="453116" y="350546"/>
                </a:lnTo>
                <a:lnTo>
                  <a:pt x="409640" y="350546"/>
                </a:lnTo>
                <a:lnTo>
                  <a:pt x="419921" y="319304"/>
                </a:lnTo>
                <a:lnTo>
                  <a:pt x="419921" y="201575"/>
                </a:lnTo>
                <a:close/>
                <a:moveTo>
                  <a:pt x="186797" y="201575"/>
                </a:moveTo>
                <a:lnTo>
                  <a:pt x="156698" y="275441"/>
                </a:lnTo>
                <a:lnTo>
                  <a:pt x="190607" y="275441"/>
                </a:lnTo>
                <a:lnTo>
                  <a:pt x="190607" y="478514"/>
                </a:lnTo>
                <a:lnTo>
                  <a:pt x="281618" y="478514"/>
                </a:lnTo>
                <a:lnTo>
                  <a:pt x="281618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6" name="Immagine 5" descr="Immagine che contiene edificio, posando, fotografia, gruppo&#10;&#10;Descrizione generata automaticamente">
            <a:extLst>
              <a:ext uri="{FF2B5EF4-FFF2-40B4-BE49-F238E27FC236}">
                <a16:creationId xmlns:a16="http://schemas.microsoft.com/office/drawing/2014/main" id="{B558C870-5EBB-4C3F-A17C-FA7F9101A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387">
            <a:off x="6451252" y="3876474"/>
            <a:ext cx="3631662" cy="2598685"/>
          </a:xfrm>
          <a:prstGeom prst="rect">
            <a:avLst/>
          </a:prstGeom>
        </p:spPr>
      </p:pic>
      <p:pic>
        <p:nvPicPr>
          <p:cNvPr id="7" name="Immagine 6" descr="Immagine che contiene uomo&#10;&#10;Descrizione generata automaticamente">
            <a:extLst>
              <a:ext uri="{FF2B5EF4-FFF2-40B4-BE49-F238E27FC236}">
                <a16:creationId xmlns:a16="http://schemas.microsoft.com/office/drawing/2014/main" id="{E4FB1D60-F9EA-44FB-A372-6CF5313D6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607">
            <a:off x="-588742" y="3256957"/>
            <a:ext cx="2541891" cy="20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5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ersona, esterni, edificio, uomo&#10;&#10;Descrizione generata automaticamente">
            <a:extLst>
              <a:ext uri="{FF2B5EF4-FFF2-40B4-BE49-F238E27FC236}">
                <a16:creationId xmlns:a16="http://schemas.microsoft.com/office/drawing/2014/main" id="{94842294-A5EF-448F-9886-58E759851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660">
            <a:off x="-227124" y="1925916"/>
            <a:ext cx="3448040" cy="246534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2161C4E-829E-4B6D-9D4D-631B52C4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GENDER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53C486-17E5-472A-8F4C-3CEE6232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3588754"/>
            <a:ext cx="6454488" cy="2392202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dirty="0"/>
              <a:t>Perché secondo lui la famiglia tradizionale </a:t>
            </a:r>
            <a:br>
              <a:rPr lang="it-IT" dirty="0"/>
            </a:br>
            <a:r>
              <a:rPr lang="it-IT" dirty="0"/>
              <a:t>(uomo-donna) </a:t>
            </a:r>
            <a:br>
              <a:rPr lang="it-IT" dirty="0"/>
            </a:br>
            <a:r>
              <a:rPr lang="it-IT" dirty="0"/>
              <a:t>è la «cellula primaria della società». </a:t>
            </a:r>
          </a:p>
          <a:p>
            <a:pPr>
              <a:lnSpc>
                <a:spcPts val="2800"/>
              </a:lnSpc>
            </a:pPr>
            <a:r>
              <a:rPr lang="it-IT" dirty="0"/>
              <a:t>Inoltre è proprio a partire dalla solidità famigliare </a:t>
            </a:r>
            <a:br>
              <a:rPr lang="it-IT" dirty="0"/>
            </a:br>
            <a:r>
              <a:rPr lang="it-IT" dirty="0"/>
              <a:t>che si può costruire un futuro migliore.</a:t>
            </a:r>
          </a:p>
          <a:p>
            <a:pPr>
              <a:lnSpc>
                <a:spcPts val="2800"/>
              </a:lnSpc>
            </a:pPr>
            <a:endParaRPr lang="it-IT" dirty="0"/>
          </a:p>
          <a:p>
            <a:pPr>
              <a:lnSpc>
                <a:spcPts val="2800"/>
              </a:lnSpc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2242B7-B242-4516-9768-380FC051CAA7}"/>
              </a:ext>
            </a:extLst>
          </p:cNvPr>
          <p:cNvSpPr txBox="1"/>
          <p:nvPr/>
        </p:nvSpPr>
        <p:spPr>
          <a:xfrm>
            <a:off x="3106098" y="2193085"/>
            <a:ext cx="6263399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Perché Francesco parla di questo?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50EB06-2D3C-421B-90B3-01CC477D7EC1}"/>
              </a:ext>
            </a:extLst>
          </p:cNvPr>
          <p:cNvSpPr txBox="1"/>
          <p:nvPr/>
        </p:nvSpPr>
        <p:spPr>
          <a:xfrm>
            <a:off x="4498723" y="5620663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38054" y="201575"/>
                </a:moveTo>
                <a:lnTo>
                  <a:pt x="338054" y="319304"/>
                </a:lnTo>
                <a:lnTo>
                  <a:pt x="320528" y="355496"/>
                </a:lnTo>
                <a:lnTo>
                  <a:pt x="320528" y="427079"/>
                </a:lnTo>
                <a:lnTo>
                  <a:pt x="453116" y="427079"/>
                </a:lnTo>
                <a:lnTo>
                  <a:pt x="453116" y="478514"/>
                </a:lnTo>
                <a:lnTo>
                  <a:pt x="538031" y="478514"/>
                </a:lnTo>
                <a:lnTo>
                  <a:pt x="538031" y="427079"/>
                </a:lnTo>
                <a:lnTo>
                  <a:pt x="568892" y="427079"/>
                </a:lnTo>
                <a:lnTo>
                  <a:pt x="568892" y="350546"/>
                </a:lnTo>
                <a:lnTo>
                  <a:pt x="538031" y="350546"/>
                </a:lnTo>
                <a:lnTo>
                  <a:pt x="538031" y="201575"/>
                </a:lnTo>
                <a:lnTo>
                  <a:pt x="453116" y="201575"/>
                </a:lnTo>
                <a:lnTo>
                  <a:pt x="453116" y="350546"/>
                </a:lnTo>
                <a:lnTo>
                  <a:pt x="409640" y="350546"/>
                </a:lnTo>
                <a:lnTo>
                  <a:pt x="419921" y="319304"/>
                </a:lnTo>
                <a:lnTo>
                  <a:pt x="419921" y="201575"/>
                </a:lnTo>
                <a:close/>
                <a:moveTo>
                  <a:pt x="186797" y="201575"/>
                </a:moveTo>
                <a:lnTo>
                  <a:pt x="156698" y="275441"/>
                </a:lnTo>
                <a:lnTo>
                  <a:pt x="190607" y="275441"/>
                </a:lnTo>
                <a:lnTo>
                  <a:pt x="190607" y="478514"/>
                </a:lnTo>
                <a:lnTo>
                  <a:pt x="281618" y="478514"/>
                </a:lnTo>
                <a:lnTo>
                  <a:pt x="281618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6" name="Immagine 5" descr="Immagine che contiene screenshot, quotidiano&#10;&#10;Descrizione generata automaticamente">
            <a:extLst>
              <a:ext uri="{FF2B5EF4-FFF2-40B4-BE49-F238E27FC236}">
                <a16:creationId xmlns:a16="http://schemas.microsoft.com/office/drawing/2014/main" id="{1E16465F-C99A-42BF-A650-D19487EDF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4" b="27879"/>
          <a:stretch/>
        </p:blipFill>
        <p:spPr>
          <a:xfrm>
            <a:off x="4478414" y="213303"/>
            <a:ext cx="5241849" cy="17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>
            <a:extLst>
              <a:ext uri="{FF2B5EF4-FFF2-40B4-BE49-F238E27FC236}">
                <a16:creationId xmlns:a16="http://schemas.microsoft.com/office/drawing/2014/main" id="{B0AE96A2-99DA-43EF-82ED-9E77A081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7" y="679338"/>
            <a:ext cx="8383727" cy="451694"/>
          </a:xfrm>
          <a:effectLst>
            <a:glow>
              <a:schemeClr val="accent4">
                <a:satMod val="175000"/>
              </a:schemeClr>
            </a:glow>
            <a:outerShdw blurRad="50800" dist="50800" dir="5400000" sx="49000" sy="49000" algn="ctr" rotWithShape="0">
              <a:schemeClr val="accent4">
                <a:alpha val="80000"/>
              </a:schemeClr>
            </a:outerShdw>
            <a:reflection blurRad="6350" stA="61000" endPos="56000" dir="5400000" sy="-100000" algn="bl" rotWithShape="0"/>
          </a:effectLst>
        </p:spPr>
        <p:txBody>
          <a:bodyPr>
            <a:noAutofit/>
          </a:bodyPr>
          <a:lstStyle/>
          <a:p>
            <a:r>
              <a:rPr lang="it-IT" dirty="0"/>
              <a:t>CASA COMUNE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F6186-A3B6-4447-BE22-AF37946CA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05" y="3724712"/>
            <a:ext cx="6880297" cy="2626916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Sta parlando del nostro pianeta: la Terra.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Interessante notare come utilizzi il termine "sorella" </a:t>
            </a:r>
            <a:br>
              <a:rPr lang="it-IT" sz="2073" i="1" dirty="0"/>
            </a:br>
            <a:r>
              <a:rPr lang="it-IT" sz="2073" i="1" dirty="0"/>
              <a:t>che ci fa subito venire in mente </a:t>
            </a:r>
            <a:br>
              <a:rPr lang="it-IT" sz="2073" i="1" dirty="0"/>
            </a:br>
            <a:r>
              <a:rPr lang="it-IT" sz="2073" i="1" dirty="0"/>
              <a:t>il Cantico delle Creature di san Francesco </a:t>
            </a:r>
            <a:br>
              <a:rPr lang="it-IT" sz="2073" i="1" dirty="0"/>
            </a:br>
            <a:r>
              <a:rPr lang="it-IT" sz="2073" i="1" dirty="0"/>
              <a:t>a cui il Papa si è ispirato.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0A21EC-B735-4367-9D9E-372102270C2B}"/>
              </a:ext>
            </a:extLst>
          </p:cNvPr>
          <p:cNvSpPr txBox="1"/>
          <p:nvPr/>
        </p:nvSpPr>
        <p:spPr>
          <a:xfrm>
            <a:off x="1135406" y="1840091"/>
            <a:ext cx="655803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2800"/>
              </a:lnSpc>
              <a:buNone/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Che cosa intende il Papa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  <a:t>quando parla di "casa comune"?</a:t>
            </a:r>
            <a:endParaRPr lang="it-IT" sz="2400" i="1" dirty="0">
              <a:solidFill>
                <a:srgbClr val="FF0000"/>
              </a:solidFill>
            </a:endParaRPr>
          </a:p>
        </p:txBody>
      </p:sp>
      <p:pic>
        <p:nvPicPr>
          <p:cNvPr id="7" name="Immagine 6" descr="Immagine che contiene cibo, lozione&#10;&#10;Descrizione generata automaticamente">
            <a:extLst>
              <a:ext uri="{FF2B5EF4-FFF2-40B4-BE49-F238E27FC236}">
                <a16:creationId xmlns:a16="http://schemas.microsoft.com/office/drawing/2014/main" id="{012B0D39-7945-460B-8DBD-24CFDD61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r="35805"/>
          <a:stretch/>
        </p:blipFill>
        <p:spPr>
          <a:xfrm>
            <a:off x="7693439" y="-29721"/>
            <a:ext cx="1837188" cy="65098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6AAC3B-4125-4053-8DC5-02C7E23A838C}"/>
              </a:ext>
            </a:extLst>
          </p:cNvPr>
          <p:cNvSpPr txBox="1"/>
          <p:nvPr/>
        </p:nvSpPr>
        <p:spPr>
          <a:xfrm>
            <a:off x="4499837" y="5631042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29640" y="201575"/>
                </a:moveTo>
                <a:lnTo>
                  <a:pt x="299541" y="275441"/>
                </a:lnTo>
                <a:lnTo>
                  <a:pt x="333450" y="275441"/>
                </a:lnTo>
                <a:lnTo>
                  <a:pt x="333450" y="478514"/>
                </a:lnTo>
                <a:lnTo>
                  <a:pt x="424461" y="478514"/>
                </a:lnTo>
                <a:lnTo>
                  <a:pt x="424461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uiExpand="1" build="p" animBg="1"/>
      <p:bldP spid="6" grpId="0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F3307B5-A5BF-4702-B6D8-275E35B56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842"/>
          <a:stretch/>
        </p:blipFill>
        <p:spPr>
          <a:xfrm>
            <a:off x="5022142" y="339491"/>
            <a:ext cx="4698121" cy="280375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Immagine 7" descr="Immagine che contiene esterni, persona, acqua, ragazza&#10;&#10;Descrizione generata automaticamente">
            <a:extLst>
              <a:ext uri="{FF2B5EF4-FFF2-40B4-BE49-F238E27FC236}">
                <a16:creationId xmlns:a16="http://schemas.microsoft.com/office/drawing/2014/main" id="{EC5A9F38-483B-488F-B2E5-EB304D249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r="7365"/>
          <a:stretch/>
        </p:blipFill>
        <p:spPr>
          <a:xfrm>
            <a:off x="59474" y="1971675"/>
            <a:ext cx="2388319" cy="352482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D05371C-5A5B-4B35-8418-3DBDA039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86" y="574483"/>
            <a:ext cx="8197491" cy="324000"/>
          </a:xfrm>
        </p:spPr>
        <p:txBody>
          <a:bodyPr>
            <a:noAutofit/>
          </a:bodyPr>
          <a:lstStyle/>
          <a:p>
            <a:r>
              <a:rPr lang="it-IT" dirty="0"/>
              <a:t>GENERAZIONI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034747-B17B-4438-A0C6-3C1868D819D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604031">
            <a:off x="2477808" y="3154728"/>
            <a:ext cx="6967437" cy="2482813"/>
          </a:xfrm>
        </p:spPr>
        <p:txBody>
          <a:bodyPr>
            <a:normAutofit/>
          </a:bodyPr>
          <a:lstStyle/>
          <a:p>
            <a:r>
              <a:rPr lang="it-IT" dirty="0"/>
              <a:t>La Terra appartiene </a:t>
            </a:r>
            <a:br>
              <a:rPr lang="it-IT" dirty="0"/>
            </a:br>
            <a:r>
              <a:rPr lang="it-IT" dirty="0"/>
              <a:t>anche a coloro che verranno. </a:t>
            </a:r>
          </a:p>
          <a:p>
            <a:r>
              <a:rPr lang="it-IT" dirty="0"/>
              <a:t>Le previsioni catastrofiche non si possono più guardare con </a:t>
            </a:r>
            <a:r>
              <a:rPr lang="it-IT" dirty="0">
                <a:latin typeface="Arial Black" panose="020B0A04020102020204" pitchFamily="34" charset="0"/>
              </a:rPr>
              <a:t>disprezzo e ironia</a:t>
            </a:r>
            <a:r>
              <a:rPr lang="it-IT" dirty="0"/>
              <a:t>.</a:t>
            </a:r>
          </a:p>
          <a:p>
            <a:r>
              <a:rPr lang="it-IT" dirty="0"/>
              <a:t>Potremmo lasciare alle prossime generazioni </a:t>
            </a:r>
            <a:br>
              <a:rPr lang="it-IT" dirty="0"/>
            </a:br>
            <a:r>
              <a:rPr lang="it-IT" dirty="0"/>
              <a:t>troppe macerie, deserti e sporcizia.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024D13-47AA-4602-BDE1-E94CC6C1B3A4}"/>
              </a:ext>
            </a:extLst>
          </p:cNvPr>
          <p:cNvSpPr txBox="1"/>
          <p:nvPr/>
        </p:nvSpPr>
        <p:spPr>
          <a:xfrm>
            <a:off x="0" y="376190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40309" y="201575"/>
                </a:moveTo>
                <a:lnTo>
                  <a:pt x="340309" y="371453"/>
                </a:lnTo>
                <a:lnTo>
                  <a:pt x="458371" y="371453"/>
                </a:lnTo>
                <a:cubicBezTo>
                  <a:pt x="460062" y="371414"/>
                  <a:pt x="461252" y="371779"/>
                  <a:pt x="461943" y="372550"/>
                </a:cubicBezTo>
                <a:cubicBezTo>
                  <a:pt x="462633" y="373321"/>
                  <a:pt x="462967" y="374736"/>
                  <a:pt x="462943" y="376795"/>
                </a:cubicBezTo>
                <a:lnTo>
                  <a:pt x="462943" y="399306"/>
                </a:lnTo>
                <a:cubicBezTo>
                  <a:pt x="462967" y="401365"/>
                  <a:pt x="462633" y="402780"/>
                  <a:pt x="461943" y="403551"/>
                </a:cubicBezTo>
                <a:cubicBezTo>
                  <a:pt x="461252" y="404322"/>
                  <a:pt x="460062" y="404688"/>
                  <a:pt x="458371" y="404648"/>
                </a:cubicBezTo>
                <a:lnTo>
                  <a:pt x="340309" y="404648"/>
                </a:lnTo>
                <a:lnTo>
                  <a:pt x="355921" y="478514"/>
                </a:lnTo>
                <a:lnTo>
                  <a:pt x="491518" y="478514"/>
                </a:lnTo>
                <a:cubicBezTo>
                  <a:pt x="514013" y="478863"/>
                  <a:pt x="530936" y="474739"/>
                  <a:pt x="542286" y="466140"/>
                </a:cubicBezTo>
                <a:cubicBezTo>
                  <a:pt x="553637" y="457541"/>
                  <a:pt x="559320" y="442374"/>
                  <a:pt x="559336" y="420640"/>
                </a:cubicBezTo>
                <a:lnTo>
                  <a:pt x="559336" y="364220"/>
                </a:lnTo>
                <a:cubicBezTo>
                  <a:pt x="559479" y="343534"/>
                  <a:pt x="555002" y="328845"/>
                  <a:pt x="545906" y="320152"/>
                </a:cubicBezTo>
                <a:cubicBezTo>
                  <a:pt x="536809" y="311459"/>
                  <a:pt x="522236" y="307239"/>
                  <a:pt x="502186" y="307493"/>
                </a:cubicBezTo>
                <a:lnTo>
                  <a:pt x="427129" y="307493"/>
                </a:lnTo>
                <a:lnTo>
                  <a:pt x="427129" y="275441"/>
                </a:lnTo>
                <a:lnTo>
                  <a:pt x="553240" y="275441"/>
                </a:lnTo>
                <a:lnTo>
                  <a:pt x="538000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7" y="478514"/>
                </a:lnTo>
                <a:lnTo>
                  <a:pt x="300637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0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fotografia, disegnando, uomo, segnale&#10;&#10;Descrizione generata automaticamente">
            <a:extLst>
              <a:ext uri="{FF2B5EF4-FFF2-40B4-BE49-F238E27FC236}">
                <a16:creationId xmlns:a16="http://schemas.microsoft.com/office/drawing/2014/main" id="{2F419A5B-6E7D-46CF-9623-42F7AA78F5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400">
            <a:off x="-774" y="1557041"/>
            <a:ext cx="3043673" cy="215703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034747-B17B-4438-A0C6-3C1868D819D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37353">
            <a:off x="2982901" y="1508858"/>
            <a:ext cx="6587161" cy="2682838"/>
          </a:xfrm>
        </p:spPr>
        <p:txBody>
          <a:bodyPr>
            <a:normAutofit/>
          </a:bodyPr>
          <a:lstStyle/>
          <a:p>
            <a:r>
              <a:rPr lang="it-IT" dirty="0"/>
              <a:t>Il ritmo di consumo, di spreco </a:t>
            </a:r>
            <a:br>
              <a:rPr lang="it-IT" dirty="0"/>
            </a:br>
            <a:r>
              <a:rPr lang="it-IT" dirty="0"/>
              <a:t>e di alterazione dell'ambiente </a:t>
            </a:r>
            <a:br>
              <a:rPr lang="it-IT" dirty="0"/>
            </a:br>
            <a:r>
              <a:rPr lang="it-IT" dirty="0"/>
              <a:t>ha superato le possibilità del pianeta, </a:t>
            </a:r>
            <a:br>
              <a:rPr lang="it-IT" dirty="0"/>
            </a:br>
            <a:r>
              <a:rPr lang="it-IT" dirty="0"/>
              <a:t>in maniera tale che lo stile di vita attuale, </a:t>
            </a:r>
            <a:br>
              <a:rPr lang="it-IT" dirty="0"/>
            </a:br>
            <a:r>
              <a:rPr lang="it-IT" dirty="0"/>
              <a:t>essendo insostenibile, </a:t>
            </a:r>
            <a:br>
              <a:rPr lang="it-IT" dirty="0"/>
            </a:br>
            <a:r>
              <a:rPr lang="it-IT" dirty="0"/>
              <a:t>può sfociare solamente in </a:t>
            </a:r>
            <a:r>
              <a:rPr lang="it-IT" dirty="0">
                <a:latin typeface="Arial Black" panose="020B0A04020102020204" pitchFamily="34" charset="0"/>
              </a:rPr>
              <a:t>catastrofi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05371C-5A5B-4B35-8418-3DBDA039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0" y="574483"/>
            <a:ext cx="8383727" cy="324000"/>
          </a:xfrm>
        </p:spPr>
        <p:txBody>
          <a:bodyPr>
            <a:noAutofit/>
          </a:bodyPr>
          <a:lstStyle/>
          <a:p>
            <a:r>
              <a:rPr lang="it-IT" dirty="0"/>
              <a:t>GENERAZIONI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C75B10-2957-4E7E-9CAE-B634E4B2630F}"/>
              </a:ext>
            </a:extLst>
          </p:cNvPr>
          <p:cNvSpPr txBox="1"/>
          <p:nvPr/>
        </p:nvSpPr>
        <p:spPr>
          <a:xfrm>
            <a:off x="87923" y="5545399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40309" y="201575"/>
                </a:moveTo>
                <a:lnTo>
                  <a:pt x="340309" y="371453"/>
                </a:lnTo>
                <a:lnTo>
                  <a:pt x="458371" y="371453"/>
                </a:lnTo>
                <a:cubicBezTo>
                  <a:pt x="460062" y="371414"/>
                  <a:pt x="461252" y="371779"/>
                  <a:pt x="461943" y="372550"/>
                </a:cubicBezTo>
                <a:cubicBezTo>
                  <a:pt x="462633" y="373321"/>
                  <a:pt x="462967" y="374736"/>
                  <a:pt x="462943" y="376795"/>
                </a:cubicBezTo>
                <a:lnTo>
                  <a:pt x="462943" y="399306"/>
                </a:lnTo>
                <a:cubicBezTo>
                  <a:pt x="462967" y="401365"/>
                  <a:pt x="462633" y="402780"/>
                  <a:pt x="461943" y="403551"/>
                </a:cubicBezTo>
                <a:cubicBezTo>
                  <a:pt x="461252" y="404322"/>
                  <a:pt x="460062" y="404688"/>
                  <a:pt x="458371" y="404648"/>
                </a:cubicBezTo>
                <a:lnTo>
                  <a:pt x="340309" y="404648"/>
                </a:lnTo>
                <a:lnTo>
                  <a:pt x="355921" y="478514"/>
                </a:lnTo>
                <a:lnTo>
                  <a:pt x="491518" y="478514"/>
                </a:lnTo>
                <a:cubicBezTo>
                  <a:pt x="514013" y="478863"/>
                  <a:pt x="530936" y="474739"/>
                  <a:pt x="542286" y="466140"/>
                </a:cubicBezTo>
                <a:cubicBezTo>
                  <a:pt x="553637" y="457541"/>
                  <a:pt x="559320" y="442374"/>
                  <a:pt x="559336" y="420640"/>
                </a:cubicBezTo>
                <a:lnTo>
                  <a:pt x="559336" y="364220"/>
                </a:lnTo>
                <a:cubicBezTo>
                  <a:pt x="559479" y="343534"/>
                  <a:pt x="555002" y="328845"/>
                  <a:pt x="545906" y="320152"/>
                </a:cubicBezTo>
                <a:cubicBezTo>
                  <a:pt x="536809" y="311459"/>
                  <a:pt x="522236" y="307239"/>
                  <a:pt x="502186" y="307493"/>
                </a:cubicBezTo>
                <a:lnTo>
                  <a:pt x="427129" y="307493"/>
                </a:lnTo>
                <a:lnTo>
                  <a:pt x="427129" y="275441"/>
                </a:lnTo>
                <a:lnTo>
                  <a:pt x="553240" y="275441"/>
                </a:lnTo>
                <a:lnTo>
                  <a:pt x="538000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7" y="478514"/>
                </a:lnTo>
                <a:lnTo>
                  <a:pt x="300637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785938-D9FA-4483-9399-D493C6890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96" y="3774201"/>
            <a:ext cx="3240031" cy="2371349"/>
          </a:xfrm>
          <a:prstGeom prst="rect">
            <a:avLst/>
          </a:prstGeom>
        </p:spPr>
      </p:pic>
      <p:pic>
        <p:nvPicPr>
          <p:cNvPr id="10" name="Immagine 9" descr="Immagine che contiene esterni, erba, neve, edificio&#10;&#10;Descrizione generata automaticamente">
            <a:extLst>
              <a:ext uri="{FF2B5EF4-FFF2-40B4-BE49-F238E27FC236}">
                <a16:creationId xmlns:a16="http://schemas.microsoft.com/office/drawing/2014/main" id="{2EB1E0A9-4AC7-499D-81F8-91113EAE11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346">
            <a:off x="1275885" y="4041770"/>
            <a:ext cx="4439620" cy="2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8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  <p:bldP spid="2" grpId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ombrello, disegnando&#10;&#10;Descrizione generata automaticamente">
            <a:extLst>
              <a:ext uri="{FF2B5EF4-FFF2-40B4-BE49-F238E27FC236}">
                <a16:creationId xmlns:a16="http://schemas.microsoft.com/office/drawing/2014/main" id="{7799D2C9-6A0C-4F06-B22C-8E8DBE559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221">
            <a:off x="47193" y="1718817"/>
            <a:ext cx="2228393" cy="3159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D05371C-5A5B-4B35-8418-3DBDA039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/>
              <a:t>GENERAZIONI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034747-B17B-4438-A0C6-3C1868D81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473" y="3348038"/>
            <a:ext cx="7049024" cy="2439736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r>
              <a:rPr lang="it-IT" dirty="0"/>
              <a:t>Sì, anche il Papa lo dice nell'enciclica: </a:t>
            </a:r>
            <a:br>
              <a:rPr lang="it-IT" dirty="0"/>
            </a:br>
            <a:r>
              <a:rPr lang="it-IT" dirty="0"/>
              <a:t>«Esiste un consenso scientifico molto consistente </a:t>
            </a:r>
            <a:br>
              <a:rPr lang="it-IT" dirty="0"/>
            </a:br>
            <a:r>
              <a:rPr lang="it-IT" dirty="0"/>
              <a:t>che indica che siamo in presenza di un preoccupante riscaldamento del sistema climatico». </a:t>
            </a:r>
          </a:p>
          <a:p>
            <a:pPr>
              <a:lnSpc>
                <a:spcPts val="2800"/>
              </a:lnSpc>
            </a:pPr>
            <a:r>
              <a:rPr lang="it-IT" dirty="0"/>
              <a:t>Francesco non ama chi nega il problema sottovalutandolo e deridendolo.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BD77BD-98DA-4749-8C19-CDF8C6369C84}"/>
              </a:ext>
            </a:extLst>
          </p:cNvPr>
          <p:cNvSpPr txBox="1"/>
          <p:nvPr/>
        </p:nvSpPr>
        <p:spPr>
          <a:xfrm>
            <a:off x="2886075" y="2410000"/>
            <a:ext cx="648342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È vero che il clima sta cambiando </a:t>
            </a:r>
            <a:br>
              <a:rPr lang="it-IT" dirty="0"/>
            </a:br>
            <a:r>
              <a:rPr lang="it-IT" dirty="0"/>
              <a:t>in peggio?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00A645-CA86-43C9-A40B-13D8D3D24822}"/>
              </a:ext>
            </a:extLst>
          </p:cNvPr>
          <p:cNvSpPr txBox="1"/>
          <p:nvPr/>
        </p:nvSpPr>
        <p:spPr>
          <a:xfrm>
            <a:off x="4500632" y="5607614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40309" y="201575"/>
                </a:moveTo>
                <a:lnTo>
                  <a:pt x="340309" y="371453"/>
                </a:lnTo>
                <a:lnTo>
                  <a:pt x="458371" y="371453"/>
                </a:lnTo>
                <a:cubicBezTo>
                  <a:pt x="460062" y="371414"/>
                  <a:pt x="461252" y="371779"/>
                  <a:pt x="461943" y="372550"/>
                </a:cubicBezTo>
                <a:cubicBezTo>
                  <a:pt x="462633" y="373321"/>
                  <a:pt x="462967" y="374736"/>
                  <a:pt x="462943" y="376795"/>
                </a:cubicBezTo>
                <a:lnTo>
                  <a:pt x="462943" y="399306"/>
                </a:lnTo>
                <a:cubicBezTo>
                  <a:pt x="462967" y="401365"/>
                  <a:pt x="462633" y="402780"/>
                  <a:pt x="461943" y="403551"/>
                </a:cubicBezTo>
                <a:cubicBezTo>
                  <a:pt x="461252" y="404322"/>
                  <a:pt x="460062" y="404688"/>
                  <a:pt x="458371" y="404648"/>
                </a:cubicBezTo>
                <a:lnTo>
                  <a:pt x="340309" y="404648"/>
                </a:lnTo>
                <a:lnTo>
                  <a:pt x="355921" y="478514"/>
                </a:lnTo>
                <a:lnTo>
                  <a:pt x="491518" y="478514"/>
                </a:lnTo>
                <a:cubicBezTo>
                  <a:pt x="514013" y="478863"/>
                  <a:pt x="530936" y="474739"/>
                  <a:pt x="542286" y="466140"/>
                </a:cubicBezTo>
                <a:cubicBezTo>
                  <a:pt x="553637" y="457541"/>
                  <a:pt x="559320" y="442374"/>
                  <a:pt x="559336" y="420640"/>
                </a:cubicBezTo>
                <a:lnTo>
                  <a:pt x="559336" y="364220"/>
                </a:lnTo>
                <a:cubicBezTo>
                  <a:pt x="559479" y="343534"/>
                  <a:pt x="555002" y="328845"/>
                  <a:pt x="545906" y="320152"/>
                </a:cubicBezTo>
                <a:cubicBezTo>
                  <a:pt x="536809" y="311459"/>
                  <a:pt x="522236" y="307239"/>
                  <a:pt x="502186" y="307493"/>
                </a:cubicBezTo>
                <a:lnTo>
                  <a:pt x="427129" y="307493"/>
                </a:lnTo>
                <a:lnTo>
                  <a:pt x="427129" y="275441"/>
                </a:lnTo>
                <a:lnTo>
                  <a:pt x="553240" y="275441"/>
                </a:lnTo>
                <a:lnTo>
                  <a:pt x="538000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7" y="478514"/>
                </a:lnTo>
                <a:lnTo>
                  <a:pt x="300637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8" name="Immagine 7" descr="Immagine che contiene fotografia, uccello, orso, polare&#10;&#10;Descrizione generata automaticamente">
            <a:extLst>
              <a:ext uri="{FF2B5EF4-FFF2-40B4-BE49-F238E27FC236}">
                <a16:creationId xmlns:a16="http://schemas.microsoft.com/office/drawing/2014/main" id="{C42B9B43-5626-4DFF-A8D9-CC97CEC5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76754" y="238524"/>
            <a:ext cx="3423287" cy="204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1" grpId="0" animBg="1"/>
      <p:bldP spid="1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natura, acqua, cascata&#10;&#10;Descrizione generata automaticamente">
            <a:extLst>
              <a:ext uri="{FF2B5EF4-FFF2-40B4-BE49-F238E27FC236}">
                <a16:creationId xmlns:a16="http://schemas.microsoft.com/office/drawing/2014/main" id="{179E52B7-627F-4434-848A-126890982A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852">
            <a:off x="4304681" y="4527045"/>
            <a:ext cx="3237070" cy="216732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81A902E-DB3D-4931-AD17-0C6AF8C3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1" y="556898"/>
            <a:ext cx="8383727" cy="324000"/>
          </a:xfrm>
        </p:spPr>
        <p:txBody>
          <a:bodyPr>
            <a:noAutofit/>
          </a:bodyPr>
          <a:lstStyle/>
          <a:p>
            <a:r>
              <a:rPr lang="it-IT" dirty="0"/>
              <a:t>ENERGIE RINNOVABILI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5D0387-B5CB-4354-B79F-21EF5A3116C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27726">
            <a:off x="2254114" y="1185268"/>
            <a:ext cx="7049024" cy="3460407"/>
          </a:xfrm>
        </p:spPr>
        <p:txBody>
          <a:bodyPr>
            <a:normAutofit/>
          </a:bodyPr>
          <a:lstStyle/>
          <a:p>
            <a:r>
              <a:rPr lang="it-IT" dirty="0"/>
              <a:t>La tecnologia basata sui combustibili fossili, </a:t>
            </a:r>
            <a:br>
              <a:rPr lang="it-IT" dirty="0"/>
            </a:br>
            <a:r>
              <a:rPr lang="it-IT" dirty="0"/>
              <a:t>molto inquinanti </a:t>
            </a:r>
            <a:br>
              <a:rPr lang="it-IT" dirty="0"/>
            </a:br>
            <a:r>
              <a:rPr lang="it-IT" dirty="0"/>
              <a:t>– </a:t>
            </a:r>
            <a:r>
              <a:rPr lang="it-IT" i="1" dirty="0"/>
              <a:t>specie il carbone, ma anche il petrolio e, </a:t>
            </a:r>
            <a:br>
              <a:rPr lang="it-IT" i="1" dirty="0"/>
            </a:br>
            <a:r>
              <a:rPr lang="it-IT" i="1" dirty="0"/>
              <a:t>in misura minore, il gas </a:t>
            </a:r>
            <a:r>
              <a:rPr lang="it-IT" dirty="0"/>
              <a:t>–, </a:t>
            </a:r>
            <a:br>
              <a:rPr lang="it-IT" dirty="0"/>
            </a:br>
            <a:r>
              <a:rPr lang="it-IT" dirty="0"/>
              <a:t>deve essere sostituita progressivamente </a:t>
            </a:r>
            <a:br>
              <a:rPr lang="it-IT" dirty="0"/>
            </a:br>
            <a:r>
              <a:rPr lang="it-IT" dirty="0"/>
              <a:t>e senza indugio. </a:t>
            </a:r>
          </a:p>
          <a:p>
            <a:r>
              <a:rPr lang="it-IT" dirty="0"/>
              <a:t>E indispensabile un consenso mondiale </a:t>
            </a:r>
            <a:br>
              <a:rPr lang="it-IT" dirty="0"/>
            </a:br>
            <a:r>
              <a:rPr lang="it-IT" dirty="0"/>
              <a:t>che porti a sviluppare </a:t>
            </a:r>
            <a:r>
              <a:rPr lang="it-IT" dirty="0">
                <a:latin typeface="Arial Black" panose="020B0A04020102020204" pitchFamily="34" charset="0"/>
              </a:rPr>
              <a:t>forme rinnovabili </a:t>
            </a:r>
            <a:br>
              <a:rPr lang="it-IT" dirty="0"/>
            </a:br>
            <a:r>
              <a:rPr lang="it-IT" dirty="0"/>
              <a:t>e poco inquinanti di energia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392EB8-32C9-494D-A8E6-95441CFF5395}"/>
              </a:ext>
            </a:extLst>
          </p:cNvPr>
          <p:cNvSpPr txBox="1"/>
          <p:nvPr/>
        </p:nvSpPr>
        <p:spPr>
          <a:xfrm>
            <a:off x="0" y="341020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1711" y="361928"/>
                </a:moveTo>
                <a:lnTo>
                  <a:pt x="459930" y="361928"/>
                </a:lnTo>
                <a:cubicBezTo>
                  <a:pt x="464991" y="361841"/>
                  <a:pt x="468503" y="362779"/>
                  <a:pt x="470465" y="364741"/>
                </a:cubicBezTo>
                <a:cubicBezTo>
                  <a:pt x="472427" y="366704"/>
                  <a:pt x="473365" y="370215"/>
                  <a:pt x="473278" y="375276"/>
                </a:cubicBezTo>
                <a:lnTo>
                  <a:pt x="473278" y="396633"/>
                </a:lnTo>
                <a:cubicBezTo>
                  <a:pt x="473389" y="401893"/>
                  <a:pt x="472499" y="405580"/>
                  <a:pt x="470608" y="407693"/>
                </a:cubicBezTo>
                <a:cubicBezTo>
                  <a:pt x="468717" y="409807"/>
                  <a:pt x="465158" y="410824"/>
                  <a:pt x="459930" y="410744"/>
                </a:cubicBezTo>
                <a:lnTo>
                  <a:pt x="431330" y="410744"/>
                </a:lnTo>
                <a:cubicBezTo>
                  <a:pt x="426285" y="410824"/>
                  <a:pt x="422837" y="409807"/>
                  <a:pt x="420987" y="407693"/>
                </a:cubicBezTo>
                <a:cubicBezTo>
                  <a:pt x="419137" y="405580"/>
                  <a:pt x="418263" y="401893"/>
                  <a:pt x="418367" y="396633"/>
                </a:cubicBezTo>
                <a:lnTo>
                  <a:pt x="418367" y="375276"/>
                </a:lnTo>
                <a:cubicBezTo>
                  <a:pt x="418279" y="370215"/>
                  <a:pt x="419216" y="366704"/>
                  <a:pt x="421178" y="364741"/>
                </a:cubicBezTo>
                <a:cubicBezTo>
                  <a:pt x="423139" y="362779"/>
                  <a:pt x="426650" y="361841"/>
                  <a:pt x="431711" y="361928"/>
                </a:cubicBezTo>
                <a:close/>
                <a:moveTo>
                  <a:pt x="384095" y="201575"/>
                </a:moveTo>
                <a:cubicBezTo>
                  <a:pt x="365714" y="201900"/>
                  <a:pt x="352211" y="206676"/>
                  <a:pt x="343588" y="215901"/>
                </a:cubicBezTo>
                <a:cubicBezTo>
                  <a:pt x="334964" y="225126"/>
                  <a:pt x="330696" y="236850"/>
                  <a:pt x="330784" y="251073"/>
                </a:cubicBezTo>
                <a:lnTo>
                  <a:pt x="330784" y="432827"/>
                </a:lnTo>
                <a:cubicBezTo>
                  <a:pt x="330403" y="445557"/>
                  <a:pt x="333735" y="456265"/>
                  <a:pt x="340779" y="464951"/>
                </a:cubicBezTo>
                <a:cubicBezTo>
                  <a:pt x="347824" y="473636"/>
                  <a:pt x="360866" y="478157"/>
                  <a:pt x="379906" y="478514"/>
                </a:cubicBezTo>
                <a:lnTo>
                  <a:pt x="513641" y="478514"/>
                </a:lnTo>
                <a:cubicBezTo>
                  <a:pt x="527604" y="478380"/>
                  <a:pt x="538901" y="474271"/>
                  <a:pt x="547532" y="466188"/>
                </a:cubicBezTo>
                <a:cubicBezTo>
                  <a:pt x="556163" y="458106"/>
                  <a:pt x="560606" y="446858"/>
                  <a:pt x="560860" y="432446"/>
                </a:cubicBezTo>
                <a:lnTo>
                  <a:pt x="560860" y="350889"/>
                </a:lnTo>
                <a:cubicBezTo>
                  <a:pt x="560598" y="333948"/>
                  <a:pt x="556076" y="321861"/>
                  <a:pt x="547294" y="314628"/>
                </a:cubicBezTo>
                <a:cubicBezTo>
                  <a:pt x="538512" y="307395"/>
                  <a:pt x="527040" y="303874"/>
                  <a:pt x="512880" y="304064"/>
                </a:cubicBezTo>
                <a:lnTo>
                  <a:pt x="420652" y="304064"/>
                </a:lnTo>
                <a:lnTo>
                  <a:pt x="420652" y="285364"/>
                </a:lnTo>
                <a:cubicBezTo>
                  <a:pt x="420485" y="281945"/>
                  <a:pt x="421200" y="279433"/>
                  <a:pt x="422797" y="277827"/>
                </a:cubicBezTo>
                <a:cubicBezTo>
                  <a:pt x="424394" y="276221"/>
                  <a:pt x="427874" y="275426"/>
                  <a:pt x="433236" y="275441"/>
                </a:cubicBezTo>
                <a:lnTo>
                  <a:pt x="555148" y="275441"/>
                </a:lnTo>
                <a:lnTo>
                  <a:pt x="539916" y="201575"/>
                </a:lnTo>
                <a:close/>
                <a:moveTo>
                  <a:pt x="196291" y="201575"/>
                </a:moveTo>
                <a:lnTo>
                  <a:pt x="166192" y="275441"/>
                </a:lnTo>
                <a:lnTo>
                  <a:pt x="200101" y="275441"/>
                </a:lnTo>
                <a:lnTo>
                  <a:pt x="200101" y="478514"/>
                </a:lnTo>
                <a:lnTo>
                  <a:pt x="291112" y="478514"/>
                </a:lnTo>
                <a:lnTo>
                  <a:pt x="291112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7" name="Immagine 6" descr="Immagine che contiene erba, esterni, campo, edificio&#10;&#10;Descrizione generata automaticamente">
            <a:extLst>
              <a:ext uri="{FF2B5EF4-FFF2-40B4-BE49-F238E27FC236}">
                <a16:creationId xmlns:a16="http://schemas.microsoft.com/office/drawing/2014/main" id="{BABDE5A0-AC40-4573-8A60-FE10F80FE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8"/>
          <a:stretch/>
        </p:blipFill>
        <p:spPr>
          <a:xfrm rot="21092932">
            <a:off x="303142" y="2768084"/>
            <a:ext cx="2004421" cy="27945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03EA54B-DFFC-4C8D-A0E6-BD3B671171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59515">
            <a:off x="7619233" y="3983488"/>
            <a:ext cx="1936269" cy="22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ABF2AFC-E3A8-480B-8763-E60CC6F5BE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-250398"/>
            <a:ext cx="2994417" cy="25078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81A902E-DB3D-4931-AD17-0C6AF8C3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90" y="511246"/>
            <a:ext cx="8383727" cy="324000"/>
          </a:xfrm>
        </p:spPr>
        <p:txBody>
          <a:bodyPr>
            <a:noAutofit/>
          </a:bodyPr>
          <a:lstStyle/>
          <a:p>
            <a:r>
              <a:rPr lang="it-IT" dirty="0"/>
              <a:t>ENERGIE RINNOVABILI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5D0387-B5CB-4354-B79F-21EF5A31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238" y="2886808"/>
            <a:ext cx="6609974" cy="3391594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dirty="0"/>
              <a:t>Innanzitutto perché entrambi </a:t>
            </a:r>
            <a:br>
              <a:rPr lang="it-IT" dirty="0"/>
            </a:br>
            <a:r>
              <a:rPr lang="it-IT" dirty="0"/>
              <a:t>sono estremamente inquinanti e un loro </a:t>
            </a:r>
            <a:br>
              <a:rPr lang="it-IT" dirty="0"/>
            </a:br>
            <a:r>
              <a:rPr lang="it-IT" dirty="0"/>
              <a:t>eccessivo utilizzo danneggia l'ambiente. Inoltre </a:t>
            </a:r>
            <a:br>
              <a:rPr lang="it-IT" dirty="0"/>
            </a:br>
            <a:r>
              <a:rPr lang="it-IT" dirty="0"/>
              <a:t>sono entrambe delle risorse limitate, non infinite. </a:t>
            </a:r>
          </a:p>
          <a:p>
            <a:pPr>
              <a:lnSpc>
                <a:spcPts val="2800"/>
              </a:lnSpc>
            </a:pPr>
            <a:r>
              <a:rPr lang="it-IT" dirty="0"/>
              <a:t>Se le esaurissimo, rischieremmo di alterare definitivamente il già delicato e precario </a:t>
            </a:r>
            <a:br>
              <a:rPr lang="it-IT" dirty="0"/>
            </a:br>
            <a:r>
              <a:rPr lang="it-IT" dirty="0"/>
              <a:t>equilibrio del pianeta.  </a:t>
            </a:r>
            <a:br>
              <a:rPr lang="it-IT" dirty="0"/>
            </a:br>
            <a:r>
              <a:rPr lang="it-IT" dirty="0"/>
              <a:t>E in più, non avremmo una soluzione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E12104-669F-45C1-ACD1-508E000AB4EA}"/>
              </a:ext>
            </a:extLst>
          </p:cNvPr>
          <p:cNvSpPr txBox="1"/>
          <p:nvPr/>
        </p:nvSpPr>
        <p:spPr>
          <a:xfrm>
            <a:off x="2856238" y="2067489"/>
            <a:ext cx="633775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Perché il Papa chiede </a:t>
            </a:r>
            <a:br>
              <a:rPr lang="it-IT" dirty="0"/>
            </a:br>
            <a:r>
              <a:rPr lang="it-IT" dirty="0"/>
              <a:t>di non usare più petrolio o carbone?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043F16-8E4C-443B-993D-F0BCFA6E12D2}"/>
              </a:ext>
            </a:extLst>
          </p:cNvPr>
          <p:cNvSpPr txBox="1"/>
          <p:nvPr/>
        </p:nvSpPr>
        <p:spPr>
          <a:xfrm>
            <a:off x="4499838" y="5610039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1711" y="361928"/>
                </a:moveTo>
                <a:lnTo>
                  <a:pt x="459930" y="361928"/>
                </a:lnTo>
                <a:cubicBezTo>
                  <a:pt x="464991" y="361841"/>
                  <a:pt x="468503" y="362779"/>
                  <a:pt x="470465" y="364741"/>
                </a:cubicBezTo>
                <a:cubicBezTo>
                  <a:pt x="472427" y="366704"/>
                  <a:pt x="473365" y="370215"/>
                  <a:pt x="473278" y="375276"/>
                </a:cubicBezTo>
                <a:lnTo>
                  <a:pt x="473278" y="396633"/>
                </a:lnTo>
                <a:cubicBezTo>
                  <a:pt x="473389" y="401893"/>
                  <a:pt x="472499" y="405580"/>
                  <a:pt x="470608" y="407693"/>
                </a:cubicBezTo>
                <a:cubicBezTo>
                  <a:pt x="468717" y="409807"/>
                  <a:pt x="465158" y="410824"/>
                  <a:pt x="459930" y="410744"/>
                </a:cubicBezTo>
                <a:lnTo>
                  <a:pt x="431330" y="410744"/>
                </a:lnTo>
                <a:cubicBezTo>
                  <a:pt x="426285" y="410824"/>
                  <a:pt x="422837" y="409807"/>
                  <a:pt x="420987" y="407693"/>
                </a:cubicBezTo>
                <a:cubicBezTo>
                  <a:pt x="419137" y="405580"/>
                  <a:pt x="418263" y="401893"/>
                  <a:pt x="418367" y="396633"/>
                </a:cubicBezTo>
                <a:lnTo>
                  <a:pt x="418367" y="375276"/>
                </a:lnTo>
                <a:cubicBezTo>
                  <a:pt x="418279" y="370215"/>
                  <a:pt x="419216" y="366704"/>
                  <a:pt x="421178" y="364741"/>
                </a:cubicBezTo>
                <a:cubicBezTo>
                  <a:pt x="423139" y="362779"/>
                  <a:pt x="426650" y="361841"/>
                  <a:pt x="431711" y="361928"/>
                </a:cubicBezTo>
                <a:close/>
                <a:moveTo>
                  <a:pt x="384095" y="201575"/>
                </a:moveTo>
                <a:cubicBezTo>
                  <a:pt x="365714" y="201900"/>
                  <a:pt x="352211" y="206676"/>
                  <a:pt x="343588" y="215901"/>
                </a:cubicBezTo>
                <a:cubicBezTo>
                  <a:pt x="334964" y="225126"/>
                  <a:pt x="330696" y="236850"/>
                  <a:pt x="330784" y="251073"/>
                </a:cubicBezTo>
                <a:lnTo>
                  <a:pt x="330784" y="432827"/>
                </a:lnTo>
                <a:cubicBezTo>
                  <a:pt x="330403" y="445557"/>
                  <a:pt x="333735" y="456265"/>
                  <a:pt x="340779" y="464951"/>
                </a:cubicBezTo>
                <a:cubicBezTo>
                  <a:pt x="347824" y="473636"/>
                  <a:pt x="360866" y="478157"/>
                  <a:pt x="379906" y="478514"/>
                </a:cubicBezTo>
                <a:lnTo>
                  <a:pt x="513641" y="478514"/>
                </a:lnTo>
                <a:cubicBezTo>
                  <a:pt x="527604" y="478380"/>
                  <a:pt x="538901" y="474271"/>
                  <a:pt x="547532" y="466188"/>
                </a:cubicBezTo>
                <a:cubicBezTo>
                  <a:pt x="556163" y="458106"/>
                  <a:pt x="560606" y="446858"/>
                  <a:pt x="560860" y="432446"/>
                </a:cubicBezTo>
                <a:lnTo>
                  <a:pt x="560860" y="350889"/>
                </a:lnTo>
                <a:cubicBezTo>
                  <a:pt x="560598" y="333948"/>
                  <a:pt x="556076" y="321861"/>
                  <a:pt x="547294" y="314628"/>
                </a:cubicBezTo>
                <a:cubicBezTo>
                  <a:pt x="538512" y="307395"/>
                  <a:pt x="527040" y="303874"/>
                  <a:pt x="512880" y="304064"/>
                </a:cubicBezTo>
                <a:lnTo>
                  <a:pt x="420652" y="304064"/>
                </a:lnTo>
                <a:lnTo>
                  <a:pt x="420652" y="285364"/>
                </a:lnTo>
                <a:cubicBezTo>
                  <a:pt x="420485" y="281945"/>
                  <a:pt x="421200" y="279433"/>
                  <a:pt x="422797" y="277827"/>
                </a:cubicBezTo>
                <a:cubicBezTo>
                  <a:pt x="424394" y="276221"/>
                  <a:pt x="427874" y="275426"/>
                  <a:pt x="433236" y="275441"/>
                </a:cubicBezTo>
                <a:lnTo>
                  <a:pt x="555148" y="275441"/>
                </a:lnTo>
                <a:lnTo>
                  <a:pt x="539916" y="201575"/>
                </a:lnTo>
                <a:close/>
                <a:moveTo>
                  <a:pt x="196291" y="201575"/>
                </a:moveTo>
                <a:lnTo>
                  <a:pt x="166192" y="275441"/>
                </a:lnTo>
                <a:lnTo>
                  <a:pt x="200101" y="275441"/>
                </a:lnTo>
                <a:lnTo>
                  <a:pt x="200101" y="478514"/>
                </a:lnTo>
                <a:lnTo>
                  <a:pt x="291112" y="478514"/>
                </a:lnTo>
                <a:lnTo>
                  <a:pt x="291112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4EE3EA4-8670-41ED-97FA-0ECE91F46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b="7020"/>
          <a:stretch/>
        </p:blipFill>
        <p:spPr>
          <a:xfrm>
            <a:off x="142875" y="1682908"/>
            <a:ext cx="2552700" cy="2222342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E6BE41B-DB2C-473C-8E9A-7F8792EB1E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7" y="4079470"/>
            <a:ext cx="1798568" cy="15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7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1" grpId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, acqua, nave, montagna&#10;&#10;Descrizione generata automaticamente">
            <a:extLst>
              <a:ext uri="{FF2B5EF4-FFF2-40B4-BE49-F238E27FC236}">
                <a16:creationId xmlns:a16="http://schemas.microsoft.com/office/drawing/2014/main" id="{D258595A-B630-41BB-A2D3-7DAC360F07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/>
          <a:stretch>
            <a:fillRect/>
          </a:stretch>
        </p:blipFill>
        <p:spPr>
          <a:xfrm>
            <a:off x="5386389" y="4211782"/>
            <a:ext cx="4340234" cy="2268394"/>
          </a:xfrm>
          <a:custGeom>
            <a:avLst/>
            <a:gdLst>
              <a:gd name="connsiteX0" fmla="*/ 3568282 w 4114800"/>
              <a:gd name="connsiteY0" fmla="*/ 89 h 2150573"/>
              <a:gd name="connsiteX1" fmla="*/ 4084760 w 4114800"/>
              <a:gd name="connsiteY1" fmla="*/ 94616 h 2150573"/>
              <a:gd name="connsiteX2" fmla="*/ 4114800 w 4114800"/>
              <a:gd name="connsiteY2" fmla="*/ 1335046 h 2150573"/>
              <a:gd name="connsiteX3" fmla="*/ 4114800 w 4114800"/>
              <a:gd name="connsiteY3" fmla="*/ 2150573 h 2150573"/>
              <a:gd name="connsiteX4" fmla="*/ 0 w 4114800"/>
              <a:gd name="connsiteY4" fmla="*/ 2150573 h 2150573"/>
              <a:gd name="connsiteX5" fmla="*/ 9236 w 4114800"/>
              <a:gd name="connsiteY5" fmla="*/ 482543 h 2150573"/>
              <a:gd name="connsiteX6" fmla="*/ 3568282 w 4114800"/>
              <a:gd name="connsiteY6" fmla="*/ 89 h 215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4800" h="2150573">
                <a:moveTo>
                  <a:pt x="3568282" y="89"/>
                </a:moveTo>
                <a:cubicBezTo>
                  <a:pt x="3758904" y="-1761"/>
                  <a:pt x="3933107" y="25343"/>
                  <a:pt x="4084760" y="94616"/>
                </a:cubicBezTo>
                <a:lnTo>
                  <a:pt x="4114800" y="1335046"/>
                </a:lnTo>
                <a:lnTo>
                  <a:pt x="4114800" y="2150573"/>
                </a:lnTo>
                <a:lnTo>
                  <a:pt x="0" y="2150573"/>
                </a:lnTo>
                <a:cubicBezTo>
                  <a:pt x="3079" y="1594563"/>
                  <a:pt x="6157" y="1038553"/>
                  <a:pt x="9236" y="482543"/>
                </a:cubicBezTo>
                <a:cubicBezTo>
                  <a:pt x="1030786" y="864409"/>
                  <a:pt x="2538923" y="10081"/>
                  <a:pt x="3568282" y="89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B025048-61BD-4AB5-B6D4-B335A6A1E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628">
            <a:off x="7902" y="1368762"/>
            <a:ext cx="2736294" cy="2211765"/>
          </a:xfrm>
          <a:prstGeom prst="rect">
            <a:avLst/>
          </a:prstGeom>
        </p:spPr>
      </p:pic>
      <p:pic>
        <p:nvPicPr>
          <p:cNvPr id="7" name="Immagine 6" descr="Immagine che contiene pannolino&#10;&#10;Descrizione generata automaticamente">
            <a:extLst>
              <a:ext uri="{FF2B5EF4-FFF2-40B4-BE49-F238E27FC236}">
                <a16:creationId xmlns:a16="http://schemas.microsoft.com/office/drawing/2014/main" id="{2D0EF0EB-1E15-43B3-8C5C-987556C41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2" b="89688" l="799" r="97764">
                        <a14:foregroundMark x1="88498" y1="51799" x2="97923" y2="64029"/>
                        <a14:foregroundMark x1="39776" y1="23981" x2="37700" y2="46043"/>
                        <a14:foregroundMark x1="37700" y1="46043" x2="26997" y2="62110"/>
                        <a14:foregroundMark x1="26997" y1="62110" x2="10224" y2="73141"/>
                        <a14:foregroundMark x1="10224" y1="73141" x2="19808" y2="74341"/>
                        <a14:foregroundMark x1="799" y1="68585" x2="8946" y2="84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460"/>
            <a:ext cx="4333875" cy="28869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B756F20-9EFE-4FCD-BA24-B8CD9B49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08" y="591613"/>
            <a:ext cx="8267446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CORRUZIONE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911DBE-0507-433F-939D-A2415716D34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974799">
            <a:off x="2999811" y="1077966"/>
            <a:ext cx="7049024" cy="3817778"/>
          </a:xfrm>
        </p:spPr>
        <p:txBody>
          <a:bodyPr>
            <a:normAutofit/>
          </a:bodyPr>
          <a:lstStyle/>
          <a:p>
            <a:r>
              <a:rPr lang="it-IT" sz="2392" dirty="0"/>
              <a:t>La previsione dell'impatto ambientale </a:t>
            </a:r>
            <a:br>
              <a:rPr lang="it-IT" sz="2392" dirty="0"/>
            </a:br>
            <a:r>
              <a:rPr lang="it-IT" sz="2392" dirty="0"/>
              <a:t>delle iniziative imprenditoriali e dei progetti </a:t>
            </a:r>
            <a:br>
              <a:rPr lang="it-IT" sz="2392" dirty="0"/>
            </a:br>
            <a:r>
              <a:rPr lang="it-IT" sz="2392" dirty="0"/>
              <a:t>richiede </a:t>
            </a:r>
            <a:r>
              <a:rPr lang="it-IT" sz="2392" dirty="0">
                <a:latin typeface="Arial Black" panose="020B0A04020102020204" pitchFamily="34" charset="0"/>
              </a:rPr>
              <a:t>processi politici </a:t>
            </a:r>
            <a:r>
              <a:rPr lang="it-IT" sz="2392" dirty="0"/>
              <a:t>trasparenti </a:t>
            </a:r>
            <a:br>
              <a:rPr lang="it-IT" sz="2392" dirty="0"/>
            </a:br>
            <a:r>
              <a:rPr lang="it-IT" sz="2392" dirty="0"/>
              <a:t>e sottoposti al dialogo, </a:t>
            </a:r>
          </a:p>
          <a:p>
            <a:r>
              <a:rPr lang="it-IT" sz="2392" dirty="0"/>
              <a:t>mentre la </a:t>
            </a:r>
            <a:r>
              <a:rPr lang="it-IT" sz="2392" dirty="0">
                <a:latin typeface="Arial Black" panose="020B0A04020102020204" pitchFamily="34" charset="0"/>
              </a:rPr>
              <a:t>corruzione</a:t>
            </a:r>
            <a:r>
              <a:rPr lang="it-IT" sz="2392" dirty="0"/>
              <a:t> </a:t>
            </a:r>
            <a:br>
              <a:rPr lang="it-IT" sz="2392" dirty="0"/>
            </a:br>
            <a:r>
              <a:rPr lang="it-IT" sz="2392" dirty="0"/>
              <a:t>che nasconde il vero impatto ambientale </a:t>
            </a:r>
            <a:br>
              <a:rPr lang="it-IT" sz="2392" dirty="0"/>
            </a:br>
            <a:r>
              <a:rPr lang="it-IT" sz="2392" dirty="0"/>
              <a:t>di un progetto in cambio di favori </a:t>
            </a:r>
            <a:br>
              <a:rPr lang="it-IT" sz="2392" dirty="0"/>
            </a:br>
            <a:r>
              <a:rPr lang="it-IT" sz="2392" dirty="0"/>
              <a:t>spesso porta ad accordi ambigui </a:t>
            </a:r>
            <a:br>
              <a:rPr lang="it-IT" sz="2392" dirty="0"/>
            </a:br>
            <a:r>
              <a:rPr lang="it-IT" sz="2392" dirty="0"/>
              <a:t>che sfuggono al dovere di informare e </a:t>
            </a:r>
            <a:br>
              <a:rPr lang="it-IT" sz="2392" dirty="0"/>
            </a:br>
            <a:r>
              <a:rPr lang="it-IT" sz="2392" dirty="0"/>
              <a:t>a un </a:t>
            </a:r>
            <a:r>
              <a:rPr lang="it-IT" sz="2392" dirty="0">
                <a:latin typeface="Arial Black" panose="020B0A04020102020204" pitchFamily="34" charset="0"/>
              </a:rPr>
              <a:t>dibattito approfondito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F3B10E-BC2B-4915-92D9-666C2B4D93F4}"/>
              </a:ext>
            </a:extLst>
          </p:cNvPr>
          <p:cNvSpPr txBox="1"/>
          <p:nvPr/>
        </p:nvSpPr>
        <p:spPr>
          <a:xfrm>
            <a:off x="26813" y="367397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47142" y="201575"/>
                </a:moveTo>
                <a:lnTo>
                  <a:pt x="331902" y="275441"/>
                </a:lnTo>
                <a:lnTo>
                  <a:pt x="442773" y="275441"/>
                </a:lnTo>
                <a:lnTo>
                  <a:pt x="369240" y="478514"/>
                </a:lnTo>
                <a:lnTo>
                  <a:pt x="472872" y="478514"/>
                </a:lnTo>
                <a:lnTo>
                  <a:pt x="565455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6" y="478514"/>
                </a:lnTo>
                <a:lnTo>
                  <a:pt x="30063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3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56F20-9EFE-4FCD-BA24-B8CD9B49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99" y="542932"/>
            <a:ext cx="8383727" cy="324000"/>
          </a:xfrm>
        </p:spPr>
        <p:txBody>
          <a:bodyPr>
            <a:noAutofit/>
          </a:bodyPr>
          <a:lstStyle/>
          <a:p>
            <a:r>
              <a:rPr lang="it-IT" b="1" dirty="0"/>
              <a:t>CORRUZIONE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911DBE-0507-433F-939D-A2415716D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723" y="3419772"/>
            <a:ext cx="6066692" cy="2612226"/>
          </a:xfrm>
        </p:spPr>
        <p:txBody>
          <a:bodyPr>
            <a:normAutofit/>
          </a:bodyPr>
          <a:lstStyle/>
          <a:p>
            <a:r>
              <a:rPr lang="it-IT" sz="2073" i="1" dirty="0"/>
              <a:t>Certo, anche le tangenti </a:t>
            </a:r>
            <a:br>
              <a:rPr lang="it-IT" sz="2073" i="1" dirty="0"/>
            </a:br>
            <a:r>
              <a:rPr lang="it-IT" sz="2073" i="1" dirty="0"/>
              <a:t>sono pericolose per il pianeta. </a:t>
            </a:r>
          </a:p>
          <a:p>
            <a:r>
              <a:rPr lang="it-IT" sz="2073" i="1" dirty="0"/>
              <a:t>Quando si prende una decisione </a:t>
            </a:r>
            <a:br>
              <a:rPr lang="it-IT" sz="2073" i="1" dirty="0"/>
            </a:br>
            <a:r>
              <a:rPr lang="it-IT" sz="2073" i="1" dirty="0"/>
              <a:t>bisogna calcolare, in totale trasparenza, </a:t>
            </a:r>
            <a:br>
              <a:rPr lang="it-IT" sz="2073" i="1" dirty="0"/>
            </a:br>
            <a:r>
              <a:rPr lang="it-IT" sz="2073" i="1" dirty="0"/>
              <a:t>tutti gli effetti sull'ambiente. </a:t>
            </a:r>
            <a:br>
              <a:rPr lang="it-IT" sz="2073" i="1" dirty="0"/>
            </a:br>
            <a:r>
              <a:rPr lang="it-IT" sz="2073" i="1" dirty="0"/>
              <a:t>A prescindere dai profitti personali.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F96E54-6A3A-4188-A0C8-60671E763EFA}"/>
              </a:ext>
            </a:extLst>
          </p:cNvPr>
          <p:cNvSpPr txBox="1"/>
          <p:nvPr/>
        </p:nvSpPr>
        <p:spPr>
          <a:xfrm>
            <a:off x="3898809" y="2314551"/>
            <a:ext cx="522760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Quindi. anche le "bustarelle" rovinano l'ambiente?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F184C9-6440-4D99-9B69-91E795B804FC}"/>
              </a:ext>
            </a:extLst>
          </p:cNvPr>
          <p:cNvSpPr txBox="1"/>
          <p:nvPr/>
        </p:nvSpPr>
        <p:spPr>
          <a:xfrm>
            <a:off x="4499838" y="5634456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347142" y="201575"/>
                </a:moveTo>
                <a:lnTo>
                  <a:pt x="331902" y="275441"/>
                </a:lnTo>
                <a:lnTo>
                  <a:pt x="442773" y="275441"/>
                </a:lnTo>
                <a:lnTo>
                  <a:pt x="369240" y="478514"/>
                </a:lnTo>
                <a:lnTo>
                  <a:pt x="472872" y="478514"/>
                </a:lnTo>
                <a:lnTo>
                  <a:pt x="565455" y="201575"/>
                </a:lnTo>
                <a:close/>
                <a:moveTo>
                  <a:pt x="205815" y="201575"/>
                </a:moveTo>
                <a:lnTo>
                  <a:pt x="175716" y="275441"/>
                </a:lnTo>
                <a:lnTo>
                  <a:pt x="209625" y="275441"/>
                </a:lnTo>
                <a:lnTo>
                  <a:pt x="209625" y="478514"/>
                </a:lnTo>
                <a:lnTo>
                  <a:pt x="300636" y="478514"/>
                </a:lnTo>
                <a:lnTo>
                  <a:pt x="300636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12" name="Immagine 11" descr="Immagine che contiene donna, tenendo, giocatore, uomo&#10;&#10;Descrizione generata automaticamente">
            <a:extLst>
              <a:ext uri="{FF2B5EF4-FFF2-40B4-BE49-F238E27FC236}">
                <a16:creationId xmlns:a16="http://schemas.microsoft.com/office/drawing/2014/main" id="{D06C3B84-00B0-473A-A757-CE30A31760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89" y="972041"/>
            <a:ext cx="2860423" cy="4484861"/>
          </a:xfrm>
          <a:custGeom>
            <a:avLst/>
            <a:gdLst>
              <a:gd name="connsiteX0" fmla="*/ 0 w 2226788"/>
              <a:gd name="connsiteY0" fmla="*/ 0 h 3491384"/>
              <a:gd name="connsiteX1" fmla="*/ 96457 w 2226788"/>
              <a:gd name="connsiteY1" fmla="*/ 97342 h 3491384"/>
              <a:gd name="connsiteX2" fmla="*/ 678745 w 2226788"/>
              <a:gd name="connsiteY2" fmla="*/ 192027 h 3491384"/>
              <a:gd name="connsiteX3" fmla="*/ 2192913 w 2226788"/>
              <a:gd name="connsiteY3" fmla="*/ 113368 h 3491384"/>
              <a:gd name="connsiteX4" fmla="*/ 2226788 w 2226788"/>
              <a:gd name="connsiteY4" fmla="*/ 3491384 h 3491384"/>
              <a:gd name="connsiteX5" fmla="*/ 31523 w 2226788"/>
              <a:gd name="connsiteY5" fmla="*/ 3389307 h 3491384"/>
              <a:gd name="connsiteX6" fmla="*/ 0 w 2226788"/>
              <a:gd name="connsiteY6" fmla="*/ 3491381 h 349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6788" h="3491384">
                <a:moveTo>
                  <a:pt x="0" y="0"/>
                </a:moveTo>
                <a:lnTo>
                  <a:pt x="96457" y="97342"/>
                </a:lnTo>
                <a:cubicBezTo>
                  <a:pt x="299629" y="291271"/>
                  <a:pt x="367548" y="261526"/>
                  <a:pt x="678745" y="192027"/>
                </a:cubicBezTo>
                <a:cubicBezTo>
                  <a:pt x="1034399" y="299412"/>
                  <a:pt x="2008648" y="785953"/>
                  <a:pt x="2192913" y="113368"/>
                </a:cubicBezTo>
                <a:lnTo>
                  <a:pt x="2226788" y="3491384"/>
                </a:lnTo>
                <a:cubicBezTo>
                  <a:pt x="1507721" y="3491384"/>
                  <a:pt x="382650" y="2402558"/>
                  <a:pt x="31523" y="3389307"/>
                </a:cubicBezTo>
                <a:lnTo>
                  <a:pt x="0" y="3491381"/>
                </a:lnTo>
                <a:close/>
              </a:path>
            </a:pathLst>
          </a:cu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646A7BF-74AB-4B30-8D4B-CEED4E870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5" y="-21871"/>
            <a:ext cx="4153988" cy="22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egnale, testo, orologio&#10;&#10;Descrizione generata automaticamente">
            <a:extLst>
              <a:ext uri="{FF2B5EF4-FFF2-40B4-BE49-F238E27FC236}">
                <a16:creationId xmlns:a16="http://schemas.microsoft.com/office/drawing/2014/main" id="{97C28539-D1BC-4F94-8CCB-E43AA2FD4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2" y="3782860"/>
            <a:ext cx="2136459" cy="2042989"/>
          </a:xfrm>
          <a:prstGeom prst="rect">
            <a:avLst/>
          </a:prstGeom>
        </p:spPr>
      </p:pic>
      <p:pic>
        <p:nvPicPr>
          <p:cNvPr id="5" name="Immagine 4" descr="Immagine che contiene persona, esterni, uomo, tavolo&#10;&#10;Descrizione generata automaticamente">
            <a:extLst>
              <a:ext uri="{FF2B5EF4-FFF2-40B4-BE49-F238E27FC236}">
                <a16:creationId xmlns:a16="http://schemas.microsoft.com/office/drawing/2014/main" id="{50DE5698-FED4-4ACB-88C2-4CC23642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4672444"/>
            <a:ext cx="2971800" cy="18077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492153-8822-4075-A103-8E462724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5690"/>
            <a:ext cx="8287064" cy="324000"/>
          </a:xfrm>
        </p:spPr>
        <p:txBody>
          <a:bodyPr>
            <a:noAutofit/>
          </a:bodyPr>
          <a:lstStyle/>
          <a:p>
            <a:r>
              <a:rPr lang="it-IT" dirty="0"/>
              <a:t>MERCATO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E324E2-FC33-4B91-96B7-D47F6F3A0D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63605">
            <a:off x="2511676" y="592478"/>
            <a:ext cx="7049024" cy="4403171"/>
          </a:xfrm>
        </p:spPr>
        <p:txBody>
          <a:bodyPr>
            <a:normAutofit/>
          </a:bodyPr>
          <a:lstStyle/>
          <a:p>
            <a:r>
              <a:rPr lang="it-IT" dirty="0"/>
              <a:t>L'ambiente è uno di quei beni </a:t>
            </a:r>
            <a:br>
              <a:rPr lang="it-IT" dirty="0"/>
            </a:br>
            <a:r>
              <a:rPr lang="it-IT" dirty="0"/>
              <a:t>che i </a:t>
            </a:r>
            <a:r>
              <a:rPr lang="it-IT" dirty="0">
                <a:latin typeface="Arial Black" panose="020B0A04020102020204" pitchFamily="34" charset="0"/>
              </a:rPr>
              <a:t>meccanismi</a:t>
            </a:r>
            <a:r>
              <a:rPr lang="it-IT" dirty="0"/>
              <a:t> del mercato </a:t>
            </a:r>
            <a:br>
              <a:rPr lang="it-IT" dirty="0"/>
            </a:br>
            <a:r>
              <a:rPr lang="it-IT" dirty="0"/>
              <a:t>non sono in grado di difendere </a:t>
            </a:r>
            <a:br>
              <a:rPr lang="it-IT" dirty="0"/>
            </a:br>
            <a:r>
              <a:rPr lang="it-IT" dirty="0"/>
              <a:t>o di promuovere adeguatamente. </a:t>
            </a:r>
          </a:p>
          <a:p>
            <a:r>
              <a:rPr lang="it-IT" dirty="0"/>
              <a:t>Conviene evitare una </a:t>
            </a:r>
            <a:br>
              <a:rPr lang="it-IT" dirty="0"/>
            </a:br>
            <a:r>
              <a:rPr lang="it-IT" dirty="0">
                <a:latin typeface="Arial Black" panose="020B0A04020102020204" pitchFamily="34" charset="0"/>
              </a:rPr>
              <a:t>concezione magica </a:t>
            </a:r>
            <a:r>
              <a:rPr lang="it-IT" dirty="0"/>
              <a:t>del mercato,  </a:t>
            </a:r>
            <a:br>
              <a:rPr lang="it-IT" dirty="0"/>
            </a:br>
            <a:r>
              <a:rPr lang="it-IT" dirty="0"/>
              <a:t>che tende a pensare che i problemi </a:t>
            </a:r>
            <a:br>
              <a:rPr lang="it-IT" dirty="0"/>
            </a:br>
            <a:r>
              <a:rPr lang="it-IT" dirty="0"/>
              <a:t>si risolvano solo con la crescita dei profitti </a:t>
            </a:r>
            <a:br>
              <a:rPr lang="it-IT" dirty="0"/>
            </a:br>
            <a:r>
              <a:rPr lang="it-IT" dirty="0"/>
              <a:t>delle imprese o degli individui. </a:t>
            </a:r>
          </a:p>
          <a:p>
            <a:r>
              <a:rPr lang="it-IT" dirty="0">
                <a:latin typeface="Arial Black" panose="020B0A04020102020204" pitchFamily="34" charset="0"/>
              </a:rPr>
              <a:t>Rallentare il ritmo </a:t>
            </a:r>
            <a:r>
              <a:rPr lang="it-IT" dirty="0"/>
              <a:t>di produzione </a:t>
            </a:r>
            <a:br>
              <a:rPr lang="it-IT" dirty="0"/>
            </a:br>
            <a:r>
              <a:rPr lang="it-IT" dirty="0"/>
              <a:t>e di consumo può dare luogo </a:t>
            </a:r>
            <a:br>
              <a:rPr lang="it-IT" dirty="0"/>
            </a:br>
            <a:r>
              <a:rPr lang="it-IT" dirty="0"/>
              <a:t>a un'altra modalità di progresso e di sviluppo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8BFCAD-7CF4-4AB1-822A-C1575C179AE1}"/>
              </a:ext>
            </a:extLst>
          </p:cNvPr>
          <p:cNvSpPr txBox="1"/>
          <p:nvPr/>
        </p:nvSpPr>
        <p:spPr>
          <a:xfrm>
            <a:off x="0" y="349813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1742" y="367643"/>
                </a:moveTo>
                <a:lnTo>
                  <a:pt x="470251" y="367643"/>
                </a:lnTo>
                <a:cubicBezTo>
                  <a:pt x="473810" y="367763"/>
                  <a:pt x="476892" y="369145"/>
                  <a:pt x="479497" y="371791"/>
                </a:cubicBezTo>
                <a:cubicBezTo>
                  <a:pt x="482103" y="374437"/>
                  <a:pt x="483469" y="377631"/>
                  <a:pt x="483596" y="381373"/>
                </a:cubicBezTo>
                <a:lnTo>
                  <a:pt x="483596" y="400824"/>
                </a:lnTo>
                <a:cubicBezTo>
                  <a:pt x="483469" y="404582"/>
                  <a:pt x="482103" y="407840"/>
                  <a:pt x="479497" y="410597"/>
                </a:cubicBezTo>
                <a:cubicBezTo>
                  <a:pt x="476892" y="413354"/>
                  <a:pt x="473810" y="414800"/>
                  <a:pt x="470251" y="414935"/>
                </a:cubicBezTo>
                <a:lnTo>
                  <a:pt x="431742" y="414935"/>
                </a:lnTo>
                <a:cubicBezTo>
                  <a:pt x="428184" y="414800"/>
                  <a:pt x="425102" y="413354"/>
                  <a:pt x="422496" y="410597"/>
                </a:cubicBezTo>
                <a:cubicBezTo>
                  <a:pt x="419891" y="407840"/>
                  <a:pt x="418525" y="404582"/>
                  <a:pt x="418397" y="400824"/>
                </a:cubicBezTo>
                <a:lnTo>
                  <a:pt x="418397" y="381373"/>
                </a:lnTo>
                <a:cubicBezTo>
                  <a:pt x="418525" y="377631"/>
                  <a:pt x="419891" y="374437"/>
                  <a:pt x="422496" y="371791"/>
                </a:cubicBezTo>
                <a:cubicBezTo>
                  <a:pt x="425102" y="369145"/>
                  <a:pt x="428184" y="367763"/>
                  <a:pt x="431742" y="367643"/>
                </a:cubicBezTo>
                <a:close/>
                <a:moveTo>
                  <a:pt x="434411" y="261725"/>
                </a:moveTo>
                <a:lnTo>
                  <a:pt x="467582" y="261725"/>
                </a:lnTo>
                <a:cubicBezTo>
                  <a:pt x="470776" y="261821"/>
                  <a:pt x="473635" y="263060"/>
                  <a:pt x="476161" y="265444"/>
                </a:cubicBezTo>
                <a:cubicBezTo>
                  <a:pt x="478687" y="267828"/>
                  <a:pt x="480022" y="270784"/>
                  <a:pt x="480165" y="274312"/>
                </a:cubicBezTo>
                <a:lnTo>
                  <a:pt x="480165" y="291477"/>
                </a:lnTo>
                <a:cubicBezTo>
                  <a:pt x="480022" y="295005"/>
                  <a:pt x="478687" y="297961"/>
                  <a:pt x="476161" y="300345"/>
                </a:cubicBezTo>
                <a:cubicBezTo>
                  <a:pt x="473635" y="302729"/>
                  <a:pt x="470776" y="303969"/>
                  <a:pt x="467582" y="304064"/>
                </a:cubicBezTo>
                <a:lnTo>
                  <a:pt x="434411" y="304064"/>
                </a:lnTo>
                <a:cubicBezTo>
                  <a:pt x="431218" y="303969"/>
                  <a:pt x="428358" y="302729"/>
                  <a:pt x="425832" y="300345"/>
                </a:cubicBezTo>
                <a:cubicBezTo>
                  <a:pt x="423306" y="297961"/>
                  <a:pt x="421972" y="295005"/>
                  <a:pt x="421829" y="291477"/>
                </a:cubicBezTo>
                <a:lnTo>
                  <a:pt x="421829" y="274312"/>
                </a:lnTo>
                <a:cubicBezTo>
                  <a:pt x="421972" y="270784"/>
                  <a:pt x="423306" y="267828"/>
                  <a:pt x="425832" y="265444"/>
                </a:cubicBezTo>
                <a:cubicBezTo>
                  <a:pt x="428358" y="263060"/>
                  <a:pt x="431218" y="261821"/>
                  <a:pt x="434411" y="261725"/>
                </a:cubicBezTo>
                <a:close/>
                <a:moveTo>
                  <a:pt x="385270" y="201575"/>
                </a:moveTo>
                <a:cubicBezTo>
                  <a:pt x="371958" y="201956"/>
                  <a:pt x="360789" y="206619"/>
                  <a:pt x="351762" y="215566"/>
                </a:cubicBezTo>
                <a:cubicBezTo>
                  <a:pt x="342734" y="224512"/>
                  <a:pt x="338038" y="235457"/>
                  <a:pt x="337673" y="248401"/>
                </a:cubicBezTo>
                <a:lnTo>
                  <a:pt x="337673" y="304445"/>
                </a:lnTo>
                <a:cubicBezTo>
                  <a:pt x="337903" y="310608"/>
                  <a:pt x="339728" y="315890"/>
                  <a:pt x="343147" y="320292"/>
                </a:cubicBezTo>
                <a:cubicBezTo>
                  <a:pt x="346566" y="324694"/>
                  <a:pt x="350199" y="327787"/>
                  <a:pt x="354046" y="329572"/>
                </a:cubicBezTo>
                <a:cubicBezTo>
                  <a:pt x="350046" y="330992"/>
                  <a:pt x="345190" y="333768"/>
                  <a:pt x="339478" y="337900"/>
                </a:cubicBezTo>
                <a:cubicBezTo>
                  <a:pt x="333766" y="342032"/>
                  <a:pt x="330624" y="348140"/>
                  <a:pt x="330053" y="356222"/>
                </a:cubicBezTo>
                <a:lnTo>
                  <a:pt x="330053" y="433590"/>
                </a:lnTo>
                <a:cubicBezTo>
                  <a:pt x="330553" y="448287"/>
                  <a:pt x="335741" y="459439"/>
                  <a:pt x="345618" y="467045"/>
                </a:cubicBezTo>
                <a:cubicBezTo>
                  <a:pt x="355495" y="474652"/>
                  <a:pt x="367062" y="478475"/>
                  <a:pt x="380318" y="478514"/>
                </a:cubicBezTo>
                <a:lnTo>
                  <a:pt x="521676" y="478514"/>
                </a:lnTo>
                <a:cubicBezTo>
                  <a:pt x="534948" y="478475"/>
                  <a:pt x="546578" y="474652"/>
                  <a:pt x="556566" y="467045"/>
                </a:cubicBezTo>
                <a:cubicBezTo>
                  <a:pt x="566554" y="459439"/>
                  <a:pt x="571806" y="448287"/>
                  <a:pt x="572321" y="433590"/>
                </a:cubicBezTo>
                <a:lnTo>
                  <a:pt x="572321" y="356222"/>
                </a:lnTo>
                <a:cubicBezTo>
                  <a:pt x="571734" y="348140"/>
                  <a:pt x="568529" y="342032"/>
                  <a:pt x="562706" y="337900"/>
                </a:cubicBezTo>
                <a:cubicBezTo>
                  <a:pt x="556883" y="333768"/>
                  <a:pt x="551965" y="330992"/>
                  <a:pt x="547951" y="329572"/>
                </a:cubicBezTo>
                <a:cubicBezTo>
                  <a:pt x="551947" y="327787"/>
                  <a:pt x="555563" y="324694"/>
                  <a:pt x="558799" y="320292"/>
                </a:cubicBezTo>
                <a:cubicBezTo>
                  <a:pt x="562036" y="315890"/>
                  <a:pt x="563749" y="310608"/>
                  <a:pt x="563939" y="304445"/>
                </a:cubicBezTo>
                <a:lnTo>
                  <a:pt x="563939" y="248401"/>
                </a:lnTo>
                <a:cubicBezTo>
                  <a:pt x="563582" y="235457"/>
                  <a:pt x="558966" y="224512"/>
                  <a:pt x="550089" y="215566"/>
                </a:cubicBezTo>
                <a:cubicBezTo>
                  <a:pt x="541212" y="206619"/>
                  <a:pt x="530217" y="201956"/>
                  <a:pt x="517104" y="201575"/>
                </a:cubicBezTo>
                <a:close/>
                <a:moveTo>
                  <a:pt x="196322" y="201575"/>
                </a:moveTo>
                <a:lnTo>
                  <a:pt x="166223" y="275441"/>
                </a:lnTo>
                <a:lnTo>
                  <a:pt x="200132" y="275441"/>
                </a:lnTo>
                <a:lnTo>
                  <a:pt x="200132" y="478514"/>
                </a:lnTo>
                <a:lnTo>
                  <a:pt x="291143" y="478514"/>
                </a:lnTo>
                <a:lnTo>
                  <a:pt x="291143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11" name="Immagine 10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9865EDEE-AB71-4E16-88C5-1D20A42FB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570">
            <a:off x="128323" y="1364491"/>
            <a:ext cx="2193373" cy="21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492153-8822-4075-A103-8E462724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53" y="586893"/>
            <a:ext cx="8383727" cy="324000"/>
          </a:xfrm>
        </p:spPr>
        <p:txBody>
          <a:bodyPr>
            <a:noAutofit/>
          </a:bodyPr>
          <a:lstStyle/>
          <a:p>
            <a:r>
              <a:rPr lang="it-IT" dirty="0"/>
              <a:t>MERCATO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E324E2-FC33-4B91-96B7-D47F6F3A0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712" y="3593757"/>
            <a:ext cx="6494412" cy="2392201"/>
          </a:xfrm>
        </p:spPr>
        <p:txBody>
          <a:bodyPr>
            <a:normAutofit/>
          </a:bodyPr>
          <a:lstStyle/>
          <a:p>
            <a:r>
              <a:rPr lang="it-IT" dirty="0"/>
              <a:t>Francesco sta criticando coloro che ritengono sufficiente guadagnare sempre più soldi </a:t>
            </a:r>
            <a:br>
              <a:rPr lang="it-IT" dirty="0"/>
            </a:br>
            <a:r>
              <a:rPr lang="it-IT" dirty="0"/>
              <a:t>per risolvere i problemi delle popolazioni povere. </a:t>
            </a:r>
          </a:p>
          <a:p>
            <a:r>
              <a:rPr lang="it-IT" dirty="0"/>
              <a:t>Una crescita sfrenata </a:t>
            </a:r>
            <a:br>
              <a:rPr lang="it-IT" dirty="0"/>
            </a:br>
            <a:r>
              <a:rPr lang="it-IT" dirty="0"/>
              <a:t>non è garanzia di benessere per tutti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AB939B-BFDA-4461-8B0E-2A1E1B87053F}"/>
              </a:ext>
            </a:extLst>
          </p:cNvPr>
          <p:cNvSpPr txBox="1"/>
          <p:nvPr/>
        </p:nvSpPr>
        <p:spPr>
          <a:xfrm>
            <a:off x="1009311" y="2172564"/>
            <a:ext cx="641398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Cosa intende il Papa </a:t>
            </a:r>
            <a:br>
              <a:rPr lang="it-IT" dirty="0"/>
            </a:br>
            <a:r>
              <a:rPr lang="it-IT" dirty="0"/>
              <a:t>con questo concetto?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49AB19-7CFC-4650-800E-B1DD5CE37E39}"/>
              </a:ext>
            </a:extLst>
          </p:cNvPr>
          <p:cNvSpPr txBox="1"/>
          <p:nvPr/>
        </p:nvSpPr>
        <p:spPr>
          <a:xfrm>
            <a:off x="4500632" y="5625665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1742" y="367643"/>
                </a:moveTo>
                <a:lnTo>
                  <a:pt x="470251" y="367643"/>
                </a:lnTo>
                <a:cubicBezTo>
                  <a:pt x="473810" y="367763"/>
                  <a:pt x="476892" y="369145"/>
                  <a:pt x="479497" y="371791"/>
                </a:cubicBezTo>
                <a:cubicBezTo>
                  <a:pt x="482103" y="374437"/>
                  <a:pt x="483469" y="377631"/>
                  <a:pt x="483596" y="381373"/>
                </a:cubicBezTo>
                <a:lnTo>
                  <a:pt x="483596" y="400824"/>
                </a:lnTo>
                <a:cubicBezTo>
                  <a:pt x="483469" y="404582"/>
                  <a:pt x="482103" y="407840"/>
                  <a:pt x="479497" y="410597"/>
                </a:cubicBezTo>
                <a:cubicBezTo>
                  <a:pt x="476892" y="413354"/>
                  <a:pt x="473810" y="414800"/>
                  <a:pt x="470251" y="414935"/>
                </a:cubicBezTo>
                <a:lnTo>
                  <a:pt x="431742" y="414935"/>
                </a:lnTo>
                <a:cubicBezTo>
                  <a:pt x="428184" y="414800"/>
                  <a:pt x="425102" y="413354"/>
                  <a:pt x="422496" y="410597"/>
                </a:cubicBezTo>
                <a:cubicBezTo>
                  <a:pt x="419891" y="407840"/>
                  <a:pt x="418525" y="404582"/>
                  <a:pt x="418397" y="400824"/>
                </a:cubicBezTo>
                <a:lnTo>
                  <a:pt x="418397" y="381373"/>
                </a:lnTo>
                <a:cubicBezTo>
                  <a:pt x="418525" y="377631"/>
                  <a:pt x="419891" y="374437"/>
                  <a:pt x="422496" y="371791"/>
                </a:cubicBezTo>
                <a:cubicBezTo>
                  <a:pt x="425102" y="369145"/>
                  <a:pt x="428184" y="367763"/>
                  <a:pt x="431742" y="367643"/>
                </a:cubicBezTo>
                <a:close/>
                <a:moveTo>
                  <a:pt x="434411" y="261725"/>
                </a:moveTo>
                <a:lnTo>
                  <a:pt x="467582" y="261725"/>
                </a:lnTo>
                <a:cubicBezTo>
                  <a:pt x="470776" y="261821"/>
                  <a:pt x="473635" y="263060"/>
                  <a:pt x="476161" y="265444"/>
                </a:cubicBezTo>
                <a:cubicBezTo>
                  <a:pt x="478687" y="267828"/>
                  <a:pt x="480022" y="270784"/>
                  <a:pt x="480165" y="274312"/>
                </a:cubicBezTo>
                <a:lnTo>
                  <a:pt x="480165" y="291477"/>
                </a:lnTo>
                <a:cubicBezTo>
                  <a:pt x="480022" y="295005"/>
                  <a:pt x="478687" y="297961"/>
                  <a:pt x="476161" y="300345"/>
                </a:cubicBezTo>
                <a:cubicBezTo>
                  <a:pt x="473635" y="302729"/>
                  <a:pt x="470776" y="303969"/>
                  <a:pt x="467582" y="304064"/>
                </a:cubicBezTo>
                <a:lnTo>
                  <a:pt x="434411" y="304064"/>
                </a:lnTo>
                <a:cubicBezTo>
                  <a:pt x="431218" y="303969"/>
                  <a:pt x="428358" y="302729"/>
                  <a:pt x="425832" y="300345"/>
                </a:cubicBezTo>
                <a:cubicBezTo>
                  <a:pt x="423306" y="297961"/>
                  <a:pt x="421972" y="295005"/>
                  <a:pt x="421829" y="291477"/>
                </a:cubicBezTo>
                <a:lnTo>
                  <a:pt x="421829" y="274312"/>
                </a:lnTo>
                <a:cubicBezTo>
                  <a:pt x="421972" y="270784"/>
                  <a:pt x="423306" y="267828"/>
                  <a:pt x="425832" y="265444"/>
                </a:cubicBezTo>
                <a:cubicBezTo>
                  <a:pt x="428358" y="263060"/>
                  <a:pt x="431218" y="261821"/>
                  <a:pt x="434411" y="261725"/>
                </a:cubicBezTo>
                <a:close/>
                <a:moveTo>
                  <a:pt x="385270" y="201575"/>
                </a:moveTo>
                <a:cubicBezTo>
                  <a:pt x="371958" y="201956"/>
                  <a:pt x="360789" y="206619"/>
                  <a:pt x="351762" y="215566"/>
                </a:cubicBezTo>
                <a:cubicBezTo>
                  <a:pt x="342734" y="224512"/>
                  <a:pt x="338038" y="235457"/>
                  <a:pt x="337673" y="248401"/>
                </a:cubicBezTo>
                <a:lnTo>
                  <a:pt x="337673" y="304445"/>
                </a:lnTo>
                <a:cubicBezTo>
                  <a:pt x="337903" y="310608"/>
                  <a:pt x="339728" y="315890"/>
                  <a:pt x="343147" y="320292"/>
                </a:cubicBezTo>
                <a:cubicBezTo>
                  <a:pt x="346566" y="324694"/>
                  <a:pt x="350199" y="327787"/>
                  <a:pt x="354046" y="329572"/>
                </a:cubicBezTo>
                <a:cubicBezTo>
                  <a:pt x="350046" y="330992"/>
                  <a:pt x="345190" y="333768"/>
                  <a:pt x="339478" y="337900"/>
                </a:cubicBezTo>
                <a:cubicBezTo>
                  <a:pt x="333766" y="342032"/>
                  <a:pt x="330624" y="348140"/>
                  <a:pt x="330053" y="356222"/>
                </a:cubicBezTo>
                <a:lnTo>
                  <a:pt x="330053" y="433590"/>
                </a:lnTo>
                <a:cubicBezTo>
                  <a:pt x="330553" y="448287"/>
                  <a:pt x="335741" y="459439"/>
                  <a:pt x="345618" y="467045"/>
                </a:cubicBezTo>
                <a:cubicBezTo>
                  <a:pt x="355495" y="474652"/>
                  <a:pt x="367062" y="478475"/>
                  <a:pt x="380318" y="478514"/>
                </a:cubicBezTo>
                <a:lnTo>
                  <a:pt x="521676" y="478514"/>
                </a:lnTo>
                <a:cubicBezTo>
                  <a:pt x="534948" y="478475"/>
                  <a:pt x="546578" y="474652"/>
                  <a:pt x="556566" y="467045"/>
                </a:cubicBezTo>
                <a:cubicBezTo>
                  <a:pt x="566554" y="459439"/>
                  <a:pt x="571806" y="448287"/>
                  <a:pt x="572321" y="433590"/>
                </a:cubicBezTo>
                <a:lnTo>
                  <a:pt x="572321" y="356222"/>
                </a:lnTo>
                <a:cubicBezTo>
                  <a:pt x="571734" y="348140"/>
                  <a:pt x="568529" y="342032"/>
                  <a:pt x="562706" y="337900"/>
                </a:cubicBezTo>
                <a:cubicBezTo>
                  <a:pt x="556883" y="333768"/>
                  <a:pt x="551965" y="330992"/>
                  <a:pt x="547951" y="329572"/>
                </a:cubicBezTo>
                <a:cubicBezTo>
                  <a:pt x="551947" y="327787"/>
                  <a:pt x="555563" y="324694"/>
                  <a:pt x="558799" y="320292"/>
                </a:cubicBezTo>
                <a:cubicBezTo>
                  <a:pt x="562036" y="315890"/>
                  <a:pt x="563749" y="310608"/>
                  <a:pt x="563939" y="304445"/>
                </a:cubicBezTo>
                <a:lnTo>
                  <a:pt x="563939" y="248401"/>
                </a:lnTo>
                <a:cubicBezTo>
                  <a:pt x="563582" y="235457"/>
                  <a:pt x="558966" y="224512"/>
                  <a:pt x="550089" y="215566"/>
                </a:cubicBezTo>
                <a:cubicBezTo>
                  <a:pt x="541212" y="206619"/>
                  <a:pt x="530217" y="201956"/>
                  <a:pt x="517104" y="201575"/>
                </a:cubicBezTo>
                <a:close/>
                <a:moveTo>
                  <a:pt x="196322" y="201575"/>
                </a:moveTo>
                <a:lnTo>
                  <a:pt x="166223" y="275441"/>
                </a:lnTo>
                <a:lnTo>
                  <a:pt x="200132" y="275441"/>
                </a:lnTo>
                <a:lnTo>
                  <a:pt x="200132" y="478514"/>
                </a:lnTo>
                <a:lnTo>
                  <a:pt x="291143" y="478514"/>
                </a:lnTo>
                <a:lnTo>
                  <a:pt x="291143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8" name="Immagine 7" descr="Immagine che contiene gioco, palla&#10;&#10;Descrizione generata automaticamente">
            <a:extLst>
              <a:ext uri="{FF2B5EF4-FFF2-40B4-BE49-F238E27FC236}">
                <a16:creationId xmlns:a16="http://schemas.microsoft.com/office/drawing/2014/main" id="{209CF837-90DE-45CC-BF21-5DA9E6375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 b="33652"/>
          <a:stretch/>
        </p:blipFill>
        <p:spPr>
          <a:xfrm>
            <a:off x="5324475" y="282519"/>
            <a:ext cx="4197649" cy="2615695"/>
          </a:xfrm>
          <a:custGeom>
            <a:avLst/>
            <a:gdLst>
              <a:gd name="connsiteX0" fmla="*/ 0 w 3360125"/>
              <a:gd name="connsiteY0" fmla="*/ 0 h 2093806"/>
              <a:gd name="connsiteX1" fmla="*/ 3360125 w 3360125"/>
              <a:gd name="connsiteY1" fmla="*/ 0 h 2093806"/>
              <a:gd name="connsiteX2" fmla="*/ 3360125 w 3360125"/>
              <a:gd name="connsiteY2" fmla="*/ 2093806 h 2093806"/>
              <a:gd name="connsiteX3" fmla="*/ 0 w 3360125"/>
              <a:gd name="connsiteY3" fmla="*/ 2093806 h 2093806"/>
              <a:gd name="connsiteX4" fmla="*/ 0 w 3360125"/>
              <a:gd name="connsiteY4" fmla="*/ 2093805 h 2093806"/>
              <a:gd name="connsiteX5" fmla="*/ 1800900 w 3360125"/>
              <a:gd name="connsiteY5" fmla="*/ 2093805 h 2093806"/>
              <a:gd name="connsiteX6" fmla="*/ 1829475 w 3360125"/>
              <a:gd name="connsiteY6" fmla="*/ 1127180 h 2093806"/>
              <a:gd name="connsiteX7" fmla="*/ 0 w 3360125"/>
              <a:gd name="connsiteY7" fmla="*/ 622354 h 2093806"/>
              <a:gd name="connsiteX8" fmla="*/ 0 w 3360125"/>
              <a:gd name="connsiteY8" fmla="*/ 0 h 209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0125" h="2093806">
                <a:moveTo>
                  <a:pt x="0" y="0"/>
                </a:moveTo>
                <a:lnTo>
                  <a:pt x="3360125" y="0"/>
                </a:lnTo>
                <a:lnTo>
                  <a:pt x="3360125" y="2093806"/>
                </a:lnTo>
                <a:lnTo>
                  <a:pt x="0" y="2093806"/>
                </a:lnTo>
                <a:lnTo>
                  <a:pt x="0" y="2093805"/>
                </a:lnTo>
                <a:lnTo>
                  <a:pt x="1800900" y="2093805"/>
                </a:lnTo>
                <a:cubicBezTo>
                  <a:pt x="1426250" y="1863672"/>
                  <a:pt x="2023150" y="1500188"/>
                  <a:pt x="1829475" y="1127180"/>
                </a:cubicBezTo>
                <a:cubicBezTo>
                  <a:pt x="1502225" y="647755"/>
                  <a:pt x="393925" y="1292279"/>
                  <a:pt x="0" y="62235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6F4DF6-F802-48F7-8998-1E76C0BC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50">
            <a:off x="49361" y="1890086"/>
            <a:ext cx="2984862" cy="1904136"/>
          </a:xfrm>
          <a:prstGeom prst="rect">
            <a:avLst/>
          </a:prstGeom>
        </p:spPr>
      </p:pic>
      <p:pic>
        <p:nvPicPr>
          <p:cNvPr id="12" name="Immagine 11" descr="Immagine che contiene gioco&#10;&#10;Descrizione generata automaticamente">
            <a:extLst>
              <a:ext uri="{FF2B5EF4-FFF2-40B4-BE49-F238E27FC236}">
                <a16:creationId xmlns:a16="http://schemas.microsoft.com/office/drawing/2014/main" id="{08F58FB4-BD99-4240-8B5A-2454485EA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615" l="6070" r="95847">
                        <a14:foregroundMark x1="7668" y1="47106" x2="9585" y2="45509"/>
                        <a14:foregroundMark x1="88043" y1="52249" x2="88818" y2="63872"/>
                        <a14:foregroundMark x1="87788" y1="48439" x2="88018" y2="51884"/>
                        <a14:foregroundMark x1="87656" y1="46451" x2="87762" y2="48048"/>
                        <a14:foregroundMark x1="69096" y1="40271" x2="69010" y2="41118"/>
                        <a14:foregroundMark x1="39137" y1="79042" x2="60543" y2="76447"/>
                        <a14:foregroundMark x1="60543" y1="76447" x2="53195" y2="84830"/>
                        <a14:foregroundMark x1="42492" y1="78643" x2="70288" y2="77445"/>
                        <a14:foregroundMark x1="64856" y1="79840" x2="46166" y2="87625"/>
                        <a14:foregroundMark x1="46166" y1="87625" x2="63578" y2="77445"/>
                        <a14:foregroundMark x1="63578" y1="77445" x2="63738" y2="77445"/>
                        <a14:foregroundMark x1="45527" y1="80639" x2="48403" y2="84232"/>
                        <a14:foregroundMark x1="41054" y1="81238" x2="47125" y2="84232"/>
                        <a14:foregroundMark x1="51597" y1="79840" x2="31789" y2="83832"/>
                        <a14:foregroundMark x1="31789" y1="83832" x2="44728" y2="86028"/>
                        <a14:foregroundMark x1="8147" y1="73852" x2="47284" y2="84431"/>
                        <a14:foregroundMark x1="47284" y1="84431" x2="84824" y2="74251"/>
                        <a14:foregroundMark x1="84824" y1="74251" x2="67093" y2="87625"/>
                        <a14:foregroundMark x1="67093" y1="87625" x2="47444" y2="95010"/>
                        <a14:foregroundMark x1="47444" y1="95010" x2="8786" y2="79242"/>
                        <a14:foregroundMark x1="8786" y1="79242" x2="49201" y2="91417"/>
                        <a14:foregroundMark x1="49201" y1="91417" x2="82907" y2="74251"/>
                        <a14:foregroundMark x1="87859" y1="78244" x2="69010" y2="86228"/>
                        <a14:foregroundMark x1="69010" y1="86228" x2="63259" y2="91018"/>
                        <a14:foregroundMark x1="63738" y1="91417" x2="44888" y2="92814"/>
                        <a14:foregroundMark x1="7827" y1="73653" x2="6070" y2="74850"/>
                        <a14:foregroundMark x1="9425" y1="78244" x2="7668" y2="74850"/>
                        <a14:foregroundMark x1="9744" y1="77246" x2="5911" y2="76248"/>
                        <a14:foregroundMark x1="8147" y1="79840" x2="8307" y2="77246"/>
                        <a14:foregroundMark x1="89297" y1="47106" x2="88978" y2="43313"/>
                        <a14:foregroundMark x1="88818" y1="45110" x2="89776" y2="44311"/>
                        <a14:foregroundMark x1="51757" y1="32535" x2="54633" y2="34132"/>
                        <a14:foregroundMark x1="54153" y1="32735" x2="52396" y2="32335"/>
                        <a14:foregroundMark x1="72204" y1="33333" x2="73003" y2="29940"/>
                        <a14:foregroundMark x1="73482" y1="33533" x2="73323" y2="30739"/>
                        <a14:foregroundMark x1="73003" y1="37924" x2="73642" y2="34930"/>
                        <a14:foregroundMark x1="73163" y1="36727" x2="73802" y2="35329"/>
                        <a14:foregroundMark x1="70128" y1="33533" x2="69968" y2="32335"/>
                        <a14:foregroundMark x1="70128" y1="36327" x2="70288" y2="34531"/>
                        <a14:foregroundMark x1="70767" y1="39920" x2="71406" y2="35529"/>
                        <a14:backgroundMark x1="96486" y1="56088" x2="95367" y2="59880"/>
                        <a14:backgroundMark x1="94569" y1="58882" x2="95048" y2="60279"/>
                        <a14:backgroundMark x1="85783" y1="45309" x2="85783" y2="44511"/>
                        <a14:backgroundMark x1="86262" y1="47305" x2="87220" y2="47305"/>
                        <a14:backgroundMark x1="87061" y1="49301" x2="86581" y2="48902"/>
                        <a14:backgroundMark x1="87220" y1="49900" x2="87859" y2="48037"/>
                        <a14:backgroundMark x1="73802" y1="35928" x2="73482" y2="35529"/>
                        <a14:backgroundMark x1="73642" y1="35130" x2="73482" y2="34930"/>
                        <a14:backgroundMark x1="73163" y1="33733" x2="73802" y2="32335"/>
                        <a14:backgroundMark x1="73338" y1="30797" x2="73482" y2="30539"/>
                        <a14:backgroundMark x1="72200" y1="32828" x2="72950" y2="31489"/>
                        <a14:backgroundMark x1="71246" y1="34531" x2="72076" y2="33049"/>
                        <a14:backgroundMark x1="70456" y1="34752" x2="69808" y2="35130"/>
                        <a14:backgroundMark x1="71833" y1="33950" x2="70596" y2="34671"/>
                        <a14:backgroundMark x1="71928" y1="33894" x2="72056" y2="33819"/>
                        <a14:backgroundMark x1="72204" y1="33733" x2="72070" y2="33811"/>
                        <a14:backgroundMark x1="71372" y1="37680" x2="71565" y2="37725"/>
                        <a14:backgroundMark x1="69864" y1="37326" x2="70857" y2="37559"/>
                        <a14:backgroundMark x1="69010" y1="37126" x2="69568" y2="37257"/>
                        <a14:backgroundMark x1="71080" y1="31532" x2="70767" y2="31337"/>
                        <a14:backgroundMark x1="72279" y1="32282" x2="71117" y2="31556"/>
                        <a14:backgroundMark x1="72337" y1="32318" x2="72283" y2="32284"/>
                        <a14:backgroundMark x1="74067" y1="33399" x2="72466" y2="32399"/>
                        <a14:backgroundMark x1="68051" y1="33533" x2="70128" y2="34930"/>
                        <a14:backgroundMark x1="70547" y1="34488" x2="71086" y2="33533"/>
                        <a14:backgroundMark x1="70081" y1="35311" x2="70437" y2="34682"/>
                        <a14:backgroundMark x1="69169" y1="36926" x2="70913" y2="33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" y="4108157"/>
            <a:ext cx="2507614" cy="200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B0490B7-9A41-46B4-8610-DF66E50FA8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-13800" r="-1274" b="13800"/>
          <a:stretch/>
        </p:blipFill>
        <p:spPr>
          <a:xfrm>
            <a:off x="4343400" y="3919101"/>
            <a:ext cx="5527997" cy="2410542"/>
          </a:xfrm>
          <a:custGeom>
            <a:avLst/>
            <a:gdLst>
              <a:gd name="connsiteX0" fmla="*/ 0 w 5814100"/>
              <a:gd name="connsiteY0" fmla="*/ 0 h 2535300"/>
              <a:gd name="connsiteX1" fmla="*/ 5814100 w 5814100"/>
              <a:gd name="connsiteY1" fmla="*/ 0 h 2535300"/>
              <a:gd name="connsiteX2" fmla="*/ 5814100 w 5814100"/>
              <a:gd name="connsiteY2" fmla="*/ 2239265 h 2535300"/>
              <a:gd name="connsiteX3" fmla="*/ 5789637 w 5814100"/>
              <a:gd name="connsiteY3" fmla="*/ 2219081 h 2535300"/>
              <a:gd name="connsiteX4" fmla="*/ 5510556 w 5814100"/>
              <a:gd name="connsiteY4" fmla="*/ 2133833 h 2535300"/>
              <a:gd name="connsiteX5" fmla="*/ 5021545 w 5814100"/>
              <a:gd name="connsiteY5" fmla="*/ 2532389 h 2535300"/>
              <a:gd name="connsiteX6" fmla="*/ 5021252 w 5814100"/>
              <a:gd name="connsiteY6" fmla="*/ 2535300 h 2535300"/>
              <a:gd name="connsiteX7" fmla="*/ 0 w 5814100"/>
              <a:gd name="connsiteY7" fmla="*/ 2535300 h 253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4100" h="2535300">
                <a:moveTo>
                  <a:pt x="0" y="0"/>
                </a:moveTo>
                <a:lnTo>
                  <a:pt x="5814100" y="0"/>
                </a:lnTo>
                <a:lnTo>
                  <a:pt x="5814100" y="2239265"/>
                </a:lnTo>
                <a:lnTo>
                  <a:pt x="5789637" y="2219081"/>
                </a:lnTo>
                <a:cubicBezTo>
                  <a:pt x="5709971" y="2165260"/>
                  <a:pt x="5613934" y="2133833"/>
                  <a:pt x="5510556" y="2133833"/>
                </a:cubicBezTo>
                <a:cubicBezTo>
                  <a:pt x="5269341" y="2133833"/>
                  <a:pt x="5068089" y="2304934"/>
                  <a:pt x="5021545" y="2532389"/>
                </a:cubicBezTo>
                <a:lnTo>
                  <a:pt x="5021252" y="2535300"/>
                </a:lnTo>
                <a:lnTo>
                  <a:pt x="0" y="253530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6A4B746-3F79-41A8-8DA2-A0E9D204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8" y="627236"/>
            <a:ext cx="8232277" cy="324000"/>
          </a:xfrm>
        </p:spPr>
        <p:txBody>
          <a:bodyPr>
            <a:noAutofit/>
          </a:bodyPr>
          <a:lstStyle/>
          <a:p>
            <a:r>
              <a:rPr lang="it-IT" dirty="0"/>
              <a:t>PROGRESSO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5CA3B5-BA2A-4D78-B01F-7511727D2C6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85867">
            <a:off x="2635114" y="1037962"/>
            <a:ext cx="7049024" cy="3541525"/>
          </a:xfrm>
        </p:spPr>
        <p:txBody>
          <a:bodyPr>
            <a:normAutofit/>
          </a:bodyPr>
          <a:lstStyle/>
          <a:p>
            <a:r>
              <a:rPr lang="it-IT" dirty="0"/>
              <a:t>Affinché sorgano nuovi modelli di progresso </a:t>
            </a:r>
            <a:br>
              <a:rPr lang="it-IT" dirty="0"/>
            </a:br>
            <a:r>
              <a:rPr lang="it-IT" dirty="0"/>
              <a:t>abbiamo bisogno di cambiare </a:t>
            </a:r>
            <a:br>
              <a:rPr lang="it-IT" dirty="0"/>
            </a:br>
            <a:r>
              <a:rPr lang="it-IT" dirty="0"/>
              <a:t>il modello di </a:t>
            </a:r>
            <a:r>
              <a:rPr lang="it-IT" dirty="0">
                <a:latin typeface="Arial Black" panose="020B0A04020102020204" pitchFamily="34" charset="0"/>
              </a:rPr>
              <a:t>sviluppo globale</a:t>
            </a:r>
            <a:r>
              <a:rPr lang="it-IT" dirty="0"/>
              <a:t>. </a:t>
            </a:r>
          </a:p>
          <a:p>
            <a:r>
              <a:rPr lang="it-IT" dirty="0"/>
              <a:t>Si tratta di ridefinire il progresso. </a:t>
            </a:r>
          </a:p>
          <a:p>
            <a:r>
              <a:rPr lang="it-IT" dirty="0"/>
              <a:t>Uno sviluppo tecnologico ed economico </a:t>
            </a:r>
            <a:br>
              <a:rPr lang="it-IT" dirty="0"/>
            </a:br>
            <a:r>
              <a:rPr lang="it-IT" dirty="0"/>
              <a:t>che non lascia un </a:t>
            </a:r>
            <a:r>
              <a:rPr lang="it-IT" dirty="0">
                <a:latin typeface="Arial Black" panose="020B0A04020102020204" pitchFamily="34" charset="0"/>
              </a:rPr>
              <a:t>mondo migliore </a:t>
            </a:r>
            <a:br>
              <a:rPr lang="it-IT" dirty="0"/>
            </a:br>
            <a:r>
              <a:rPr lang="it-IT" dirty="0"/>
              <a:t>e una qualità di vita integralmente superiore, </a:t>
            </a:r>
            <a:br>
              <a:rPr lang="it-IT" dirty="0"/>
            </a:br>
            <a:r>
              <a:rPr lang="it-IT" dirty="0"/>
              <a:t>non può considerarsi </a:t>
            </a:r>
            <a:r>
              <a:rPr lang="it-IT" dirty="0">
                <a:latin typeface="Arial Black" panose="020B0A04020102020204" pitchFamily="34" charset="0"/>
              </a:rPr>
              <a:t>progresso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C39BC5-FDA1-4C69-9E01-FF7A0F977A72}"/>
              </a:ext>
            </a:extLst>
          </p:cNvPr>
          <p:cNvSpPr txBox="1"/>
          <p:nvPr/>
        </p:nvSpPr>
        <p:spPr>
          <a:xfrm>
            <a:off x="11262" y="428943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0952" y="269345"/>
                </a:moveTo>
                <a:lnTo>
                  <a:pt x="458028" y="269345"/>
                </a:lnTo>
                <a:cubicBezTo>
                  <a:pt x="463073" y="269266"/>
                  <a:pt x="466520" y="270283"/>
                  <a:pt x="468370" y="272396"/>
                </a:cubicBezTo>
                <a:cubicBezTo>
                  <a:pt x="470220" y="274510"/>
                  <a:pt x="471094" y="278196"/>
                  <a:pt x="470990" y="283456"/>
                </a:cubicBezTo>
                <a:lnTo>
                  <a:pt x="470990" y="304813"/>
                </a:lnTo>
                <a:cubicBezTo>
                  <a:pt x="471078" y="309874"/>
                  <a:pt x="470141" y="313386"/>
                  <a:pt x="468180" y="315348"/>
                </a:cubicBezTo>
                <a:cubicBezTo>
                  <a:pt x="466219" y="317311"/>
                  <a:pt x="462708" y="318248"/>
                  <a:pt x="457647" y="318161"/>
                </a:cubicBezTo>
                <a:lnTo>
                  <a:pt x="430952" y="318161"/>
                </a:lnTo>
                <a:cubicBezTo>
                  <a:pt x="425891" y="318248"/>
                  <a:pt x="422379" y="317311"/>
                  <a:pt x="420416" y="315348"/>
                </a:cubicBezTo>
                <a:cubicBezTo>
                  <a:pt x="418454" y="313386"/>
                  <a:pt x="417517" y="309874"/>
                  <a:pt x="417604" y="304813"/>
                </a:cubicBezTo>
                <a:lnTo>
                  <a:pt x="417604" y="283456"/>
                </a:lnTo>
                <a:cubicBezTo>
                  <a:pt x="417493" y="278196"/>
                  <a:pt x="418383" y="274510"/>
                  <a:pt x="420273" y="272396"/>
                </a:cubicBezTo>
                <a:cubicBezTo>
                  <a:pt x="422164" y="270283"/>
                  <a:pt x="425724" y="269266"/>
                  <a:pt x="430952" y="269345"/>
                </a:cubicBezTo>
                <a:close/>
                <a:moveTo>
                  <a:pt x="376859" y="201575"/>
                </a:moveTo>
                <a:cubicBezTo>
                  <a:pt x="362945" y="201781"/>
                  <a:pt x="351838" y="206033"/>
                  <a:pt x="343540" y="214329"/>
                </a:cubicBezTo>
                <a:cubicBezTo>
                  <a:pt x="335242" y="222626"/>
                  <a:pt x="330990" y="233731"/>
                  <a:pt x="330784" y="247644"/>
                </a:cubicBezTo>
                <a:lnTo>
                  <a:pt x="330784" y="329201"/>
                </a:lnTo>
                <a:cubicBezTo>
                  <a:pt x="331069" y="346142"/>
                  <a:pt x="335639" y="358228"/>
                  <a:pt x="344492" y="365461"/>
                </a:cubicBezTo>
                <a:cubicBezTo>
                  <a:pt x="353345" y="372694"/>
                  <a:pt x="364769" y="376216"/>
                  <a:pt x="378763" y="376025"/>
                </a:cubicBezTo>
                <a:lnTo>
                  <a:pt x="468325" y="376025"/>
                </a:lnTo>
                <a:lnTo>
                  <a:pt x="468325" y="394726"/>
                </a:lnTo>
                <a:cubicBezTo>
                  <a:pt x="468491" y="398144"/>
                  <a:pt x="467776" y="400657"/>
                  <a:pt x="466180" y="402263"/>
                </a:cubicBezTo>
                <a:cubicBezTo>
                  <a:pt x="464583" y="403869"/>
                  <a:pt x="461103" y="404664"/>
                  <a:pt x="455740" y="404648"/>
                </a:cubicBezTo>
                <a:lnTo>
                  <a:pt x="334591" y="404648"/>
                </a:lnTo>
                <a:lnTo>
                  <a:pt x="349823" y="478514"/>
                </a:lnTo>
                <a:lnTo>
                  <a:pt x="507928" y="478514"/>
                </a:lnTo>
                <a:cubicBezTo>
                  <a:pt x="527309" y="478094"/>
                  <a:pt x="541098" y="473128"/>
                  <a:pt x="549293" y="463617"/>
                </a:cubicBezTo>
                <a:cubicBezTo>
                  <a:pt x="557488" y="454106"/>
                  <a:pt x="561471" y="442573"/>
                  <a:pt x="561241" y="429016"/>
                </a:cubicBezTo>
                <a:lnTo>
                  <a:pt x="561241" y="247263"/>
                </a:lnTo>
                <a:cubicBezTo>
                  <a:pt x="561630" y="234532"/>
                  <a:pt x="558282" y="223824"/>
                  <a:pt x="551197" y="215139"/>
                </a:cubicBezTo>
                <a:cubicBezTo>
                  <a:pt x="544112" y="206453"/>
                  <a:pt x="530959" y="201932"/>
                  <a:pt x="511736" y="201575"/>
                </a:cubicBezTo>
                <a:close/>
                <a:moveTo>
                  <a:pt x="196291" y="201575"/>
                </a:moveTo>
                <a:lnTo>
                  <a:pt x="166192" y="275441"/>
                </a:lnTo>
                <a:lnTo>
                  <a:pt x="200101" y="275441"/>
                </a:lnTo>
                <a:lnTo>
                  <a:pt x="200101" y="478514"/>
                </a:lnTo>
                <a:lnTo>
                  <a:pt x="291112" y="478514"/>
                </a:lnTo>
                <a:lnTo>
                  <a:pt x="291112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975601-D5DF-46B6-9B11-269E22EE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314">
            <a:off x="-17085" y="1287901"/>
            <a:ext cx="2368070" cy="236807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Immagine 11" descr="Immagine che contiene interni, tavolo, sedendo&#10;&#10;Descrizione generata automaticamente">
            <a:extLst>
              <a:ext uri="{FF2B5EF4-FFF2-40B4-BE49-F238E27FC236}">
                <a16:creationId xmlns:a16="http://schemas.microsoft.com/office/drawing/2014/main" id="{BE22B9DC-63AF-4F86-87EC-1B8A8081A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782">
            <a:off x="1210470" y="4208564"/>
            <a:ext cx="2089150" cy="208915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1592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esterni, spiaggia, acqua, natura&#10;&#10;Descrizione generata automaticamente">
            <a:extLst>
              <a:ext uri="{FF2B5EF4-FFF2-40B4-BE49-F238E27FC236}">
                <a16:creationId xmlns:a16="http://schemas.microsoft.com/office/drawing/2014/main" id="{49FA3659-812E-46E6-8D73-6D83A6B8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5" y="4382530"/>
            <a:ext cx="3762082" cy="2097645"/>
          </a:xfrm>
          <a:prstGeom prst="rect">
            <a:avLst/>
          </a:prstGeom>
        </p:spPr>
      </p:pic>
      <p:pic>
        <p:nvPicPr>
          <p:cNvPr id="5" name="Immagine 4" descr="Immagine che contiene erba, esterni, persona, uomo&#10;&#10;Descrizione generata automaticamente">
            <a:extLst>
              <a:ext uri="{FF2B5EF4-FFF2-40B4-BE49-F238E27FC236}">
                <a16:creationId xmlns:a16="http://schemas.microsoft.com/office/drawing/2014/main" id="{CA8F6202-067C-4D3B-8C18-C626C0B9A2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87" y="-1"/>
            <a:ext cx="3305925" cy="2020893"/>
          </a:xfrm>
          <a:prstGeom prst="rect">
            <a:avLst/>
          </a:prstGeom>
        </p:spPr>
      </p:pic>
      <p:pic>
        <p:nvPicPr>
          <p:cNvPr id="7" name="Immagine 6" descr="Immagine che contiene erba, esterni, campo, sedendo&#10;&#10;Descrizione generata automaticamente">
            <a:extLst>
              <a:ext uri="{FF2B5EF4-FFF2-40B4-BE49-F238E27FC236}">
                <a16:creationId xmlns:a16="http://schemas.microsoft.com/office/drawing/2014/main" id="{A02EF4A8-8CAD-46FC-9A02-076A6E22D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4" r="7524"/>
          <a:stretch/>
        </p:blipFill>
        <p:spPr>
          <a:xfrm rot="20870805">
            <a:off x="203316" y="2278080"/>
            <a:ext cx="3068139" cy="333193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08F50F-0997-4841-BE93-6C6960DBFE36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869218">
            <a:off x="3320193" y="1775149"/>
            <a:ext cx="6208613" cy="4100470"/>
          </a:xfrm>
        </p:spPr>
        <p:txBody>
          <a:bodyPr>
            <a:normAutofit/>
          </a:bodyPr>
          <a:lstStyle/>
          <a:p>
            <a:r>
              <a:rPr lang="it-IT" sz="2392" dirty="0"/>
              <a:t>Un </a:t>
            </a:r>
            <a:r>
              <a:rPr lang="it-IT" sz="2392" dirty="0">
                <a:latin typeface="Arial Black" panose="020B0A04020102020204" pitchFamily="34" charset="0"/>
              </a:rPr>
              <a:t>crimine</a:t>
            </a:r>
            <a:r>
              <a:rPr lang="it-IT" sz="2392" dirty="0"/>
              <a:t> contro la natura </a:t>
            </a:r>
            <a:br>
              <a:rPr lang="it-IT" sz="2392" dirty="0"/>
            </a:br>
            <a:r>
              <a:rPr lang="it-IT" sz="2392" dirty="0"/>
              <a:t>è un crimine contro noi stessi </a:t>
            </a:r>
            <a:br>
              <a:rPr lang="it-IT" sz="2392" dirty="0"/>
            </a:br>
            <a:r>
              <a:rPr lang="it-IT" sz="2392" dirty="0"/>
              <a:t>e un peccato contro Dio. </a:t>
            </a:r>
          </a:p>
          <a:p>
            <a:r>
              <a:rPr lang="it-IT" sz="2392" dirty="0"/>
              <a:t>La </a:t>
            </a:r>
            <a:r>
              <a:rPr lang="it-IT" sz="2392" dirty="0">
                <a:latin typeface="Arial Black" panose="020B0A04020102020204" pitchFamily="34" charset="0"/>
              </a:rPr>
              <a:t>Terra</a:t>
            </a:r>
            <a:r>
              <a:rPr lang="it-IT" sz="2392" dirty="0"/>
              <a:t>, nostra casa, </a:t>
            </a:r>
            <a:br>
              <a:rPr lang="it-IT" sz="2392" dirty="0"/>
            </a:br>
            <a:r>
              <a:rPr lang="it-IT" sz="2392" dirty="0"/>
              <a:t>sembra trasformarsi sempre più </a:t>
            </a:r>
            <a:br>
              <a:rPr lang="it-IT" sz="2392" dirty="0"/>
            </a:br>
            <a:r>
              <a:rPr lang="it-IT" sz="2392" dirty="0"/>
              <a:t>in un immenso </a:t>
            </a:r>
            <a:r>
              <a:rPr lang="it-IT" sz="2392" dirty="0">
                <a:latin typeface="Arial Black" panose="020B0A04020102020204" pitchFamily="34" charset="0"/>
              </a:rPr>
              <a:t>deposito</a:t>
            </a:r>
            <a:r>
              <a:rPr lang="it-IT" sz="2392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di</a:t>
            </a:r>
            <a:r>
              <a:rPr lang="it-IT" sz="2392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immondizia</a:t>
            </a:r>
            <a:r>
              <a:rPr lang="it-IT" sz="2392" dirty="0"/>
              <a:t>. </a:t>
            </a:r>
          </a:p>
          <a:p>
            <a:r>
              <a:rPr lang="it-IT" sz="2392" dirty="0"/>
              <a:t>Noi non siamo Dio. </a:t>
            </a:r>
            <a:br>
              <a:rPr lang="it-IT" sz="2392" dirty="0"/>
            </a:br>
            <a:r>
              <a:rPr lang="it-IT" sz="2392" dirty="0"/>
              <a:t>La Terra  ci precede e ci è stata data. </a:t>
            </a:r>
            <a:br>
              <a:rPr lang="it-IT" sz="2392" dirty="0"/>
            </a:br>
            <a:r>
              <a:rPr lang="it-IT" sz="2392" dirty="0"/>
              <a:t>Suolo, acqua, montagne, </a:t>
            </a:r>
            <a:br>
              <a:rPr lang="it-IT" sz="2392" dirty="0"/>
            </a:br>
            <a:r>
              <a:rPr lang="it-IT" sz="2392" dirty="0"/>
              <a:t>tutto è carezza di Dio"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F1305A-FD05-4C9D-8E10-E3FE04E0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44" y="513352"/>
            <a:ext cx="8383727" cy="324000"/>
          </a:xfrm>
        </p:spPr>
        <p:txBody>
          <a:bodyPr>
            <a:noAutofit/>
          </a:bodyPr>
          <a:lstStyle/>
          <a:p>
            <a:r>
              <a:rPr lang="it-IT" b="1" dirty="0"/>
              <a:t>PECCATO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8589D2-129E-4540-A4B1-5B069895DF65}"/>
              </a:ext>
            </a:extLst>
          </p:cNvPr>
          <p:cNvSpPr txBox="1"/>
          <p:nvPr/>
        </p:nvSpPr>
        <p:spPr>
          <a:xfrm>
            <a:off x="1758" y="289859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82396" y="201575"/>
                </a:moveTo>
                <a:lnTo>
                  <a:pt x="267918" y="275441"/>
                </a:lnTo>
                <a:lnTo>
                  <a:pt x="381456" y="275441"/>
                </a:lnTo>
                <a:cubicBezTo>
                  <a:pt x="385702" y="275632"/>
                  <a:pt x="388449" y="277061"/>
                  <a:pt x="389695" y="279729"/>
                </a:cubicBezTo>
                <a:cubicBezTo>
                  <a:pt x="390941" y="282396"/>
                  <a:pt x="391497" y="285160"/>
                  <a:pt x="391362" y="288018"/>
                </a:cubicBezTo>
                <a:cubicBezTo>
                  <a:pt x="390846" y="297570"/>
                  <a:pt x="386734" y="304002"/>
                  <a:pt x="379027" y="307313"/>
                </a:cubicBezTo>
                <a:cubicBezTo>
                  <a:pt x="371320" y="310624"/>
                  <a:pt x="363112" y="312959"/>
                  <a:pt x="354405" y="314317"/>
                </a:cubicBezTo>
                <a:cubicBezTo>
                  <a:pt x="347880" y="315595"/>
                  <a:pt x="341118" y="317231"/>
                  <a:pt x="334117" y="319224"/>
                </a:cubicBezTo>
                <a:cubicBezTo>
                  <a:pt x="327116" y="321217"/>
                  <a:pt x="320163" y="323901"/>
                  <a:pt x="313257" y="327276"/>
                </a:cubicBezTo>
                <a:cubicBezTo>
                  <a:pt x="298517" y="333326"/>
                  <a:pt x="285992" y="343807"/>
                  <a:pt x="275681" y="358717"/>
                </a:cubicBezTo>
                <a:cubicBezTo>
                  <a:pt x="265370" y="373628"/>
                  <a:pt x="259988" y="395538"/>
                  <a:pt x="259536" y="424449"/>
                </a:cubicBezTo>
                <a:lnTo>
                  <a:pt x="259536" y="478514"/>
                </a:lnTo>
                <a:lnTo>
                  <a:pt x="466761" y="478514"/>
                </a:lnTo>
                <a:lnTo>
                  <a:pt x="481993" y="407696"/>
                </a:lnTo>
                <a:lnTo>
                  <a:pt x="357834" y="407696"/>
                </a:lnTo>
                <a:cubicBezTo>
                  <a:pt x="358126" y="399546"/>
                  <a:pt x="362791" y="393316"/>
                  <a:pt x="371829" y="389006"/>
                </a:cubicBezTo>
                <a:cubicBezTo>
                  <a:pt x="380868" y="384696"/>
                  <a:pt x="391768" y="380894"/>
                  <a:pt x="404530" y="377600"/>
                </a:cubicBezTo>
                <a:cubicBezTo>
                  <a:pt x="417292" y="374306"/>
                  <a:pt x="429404" y="370109"/>
                  <a:pt x="440866" y="365008"/>
                </a:cubicBezTo>
                <a:cubicBezTo>
                  <a:pt x="454884" y="358275"/>
                  <a:pt x="465309" y="349540"/>
                  <a:pt x="472140" y="338805"/>
                </a:cubicBezTo>
                <a:cubicBezTo>
                  <a:pt x="478970" y="328070"/>
                  <a:pt x="482635" y="315714"/>
                  <a:pt x="483135" y="301739"/>
                </a:cubicBezTo>
                <a:lnTo>
                  <a:pt x="483135" y="249550"/>
                </a:lnTo>
                <a:cubicBezTo>
                  <a:pt x="483135" y="235224"/>
                  <a:pt x="478946" y="223706"/>
                  <a:pt x="470569" y="214996"/>
                </a:cubicBezTo>
                <a:cubicBezTo>
                  <a:pt x="462191" y="206287"/>
                  <a:pt x="449625" y="201813"/>
                  <a:pt x="432869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513E-6 -9.60314E-7 L 3.3513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9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  <p:bldP spid="2" grpId="1"/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058475A-F086-417B-9BC9-B90D76F9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5971">
            <a:off x="-182658" y="3963411"/>
            <a:ext cx="2720580" cy="170036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6A4B746-3F79-41A8-8DA2-A0E9D204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72" y="616075"/>
            <a:ext cx="8383727" cy="360000"/>
          </a:xfrm>
        </p:spPr>
        <p:txBody>
          <a:bodyPr>
            <a:noAutofit/>
          </a:bodyPr>
          <a:lstStyle/>
          <a:p>
            <a:r>
              <a:rPr lang="it-IT" dirty="0"/>
              <a:t>PROGRESSO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5CA3B5-BA2A-4D78-B01F-7511727D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635" y="3275576"/>
            <a:ext cx="6921861" cy="2599920"/>
          </a:xfrm>
        </p:spPr>
        <p:txBody>
          <a:bodyPr>
            <a:normAutofit/>
          </a:bodyPr>
          <a:lstStyle/>
          <a:p>
            <a:r>
              <a:rPr lang="it-IT" dirty="0"/>
              <a:t>È un passaggio fondamentale. Il Papa scrive:</a:t>
            </a:r>
          </a:p>
          <a:p>
            <a:r>
              <a:rPr lang="it-IT" dirty="0"/>
              <a:t>«Abbiamo bisogno di una reazione globale </a:t>
            </a:r>
            <a:br>
              <a:rPr lang="it-IT" dirty="0"/>
            </a:br>
            <a:r>
              <a:rPr lang="it-IT" dirty="0"/>
              <a:t>più responsabile. </a:t>
            </a:r>
            <a:br>
              <a:rPr lang="it-IT" dirty="0"/>
            </a:br>
            <a:r>
              <a:rPr lang="it-IT" dirty="0"/>
              <a:t>Diventa indispensabile lo sviluppo di istituzioni internazionali più forti ed efficacemente organizzate». </a:t>
            </a:r>
          </a:p>
          <a:p>
            <a:r>
              <a:rPr lang="it-IT" dirty="0"/>
              <a:t>Cioè le Nazioni del mondo devono collaborare.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0DB202-503B-4892-8B0B-326EF7E85A23}"/>
              </a:ext>
            </a:extLst>
          </p:cNvPr>
          <p:cNvSpPr txBox="1"/>
          <p:nvPr/>
        </p:nvSpPr>
        <p:spPr>
          <a:xfrm>
            <a:off x="2910254" y="2394120"/>
            <a:ext cx="645924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Cosa propone Francesco </a:t>
            </a:r>
            <a:br>
              <a:rPr lang="it-IT" dirty="0"/>
            </a:br>
            <a:r>
              <a:rPr lang="it-IT" dirty="0"/>
              <a:t>per un futuro sviluppo armonico?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2480F3-2FD2-49CE-ABBD-B46EEADD3BDD}"/>
              </a:ext>
            </a:extLst>
          </p:cNvPr>
          <p:cNvSpPr txBox="1"/>
          <p:nvPr/>
        </p:nvSpPr>
        <p:spPr>
          <a:xfrm>
            <a:off x="4499838" y="5613555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30952" y="269345"/>
                </a:moveTo>
                <a:lnTo>
                  <a:pt x="458028" y="269345"/>
                </a:lnTo>
                <a:cubicBezTo>
                  <a:pt x="463073" y="269266"/>
                  <a:pt x="466520" y="270283"/>
                  <a:pt x="468370" y="272396"/>
                </a:cubicBezTo>
                <a:cubicBezTo>
                  <a:pt x="470220" y="274510"/>
                  <a:pt x="471094" y="278196"/>
                  <a:pt x="470990" y="283456"/>
                </a:cubicBezTo>
                <a:lnTo>
                  <a:pt x="470990" y="304813"/>
                </a:lnTo>
                <a:cubicBezTo>
                  <a:pt x="471078" y="309874"/>
                  <a:pt x="470141" y="313386"/>
                  <a:pt x="468180" y="315348"/>
                </a:cubicBezTo>
                <a:cubicBezTo>
                  <a:pt x="466219" y="317311"/>
                  <a:pt x="462708" y="318248"/>
                  <a:pt x="457647" y="318161"/>
                </a:cubicBezTo>
                <a:lnTo>
                  <a:pt x="430952" y="318161"/>
                </a:lnTo>
                <a:cubicBezTo>
                  <a:pt x="425891" y="318248"/>
                  <a:pt x="422379" y="317311"/>
                  <a:pt x="420416" y="315348"/>
                </a:cubicBezTo>
                <a:cubicBezTo>
                  <a:pt x="418454" y="313386"/>
                  <a:pt x="417517" y="309874"/>
                  <a:pt x="417604" y="304813"/>
                </a:cubicBezTo>
                <a:lnTo>
                  <a:pt x="417604" y="283456"/>
                </a:lnTo>
                <a:cubicBezTo>
                  <a:pt x="417493" y="278196"/>
                  <a:pt x="418383" y="274510"/>
                  <a:pt x="420273" y="272396"/>
                </a:cubicBezTo>
                <a:cubicBezTo>
                  <a:pt x="422164" y="270283"/>
                  <a:pt x="425724" y="269266"/>
                  <a:pt x="430952" y="269345"/>
                </a:cubicBezTo>
                <a:close/>
                <a:moveTo>
                  <a:pt x="376859" y="201575"/>
                </a:moveTo>
                <a:cubicBezTo>
                  <a:pt x="362945" y="201781"/>
                  <a:pt x="351838" y="206033"/>
                  <a:pt x="343540" y="214329"/>
                </a:cubicBezTo>
                <a:cubicBezTo>
                  <a:pt x="335242" y="222626"/>
                  <a:pt x="330990" y="233731"/>
                  <a:pt x="330784" y="247644"/>
                </a:cubicBezTo>
                <a:lnTo>
                  <a:pt x="330784" y="329201"/>
                </a:lnTo>
                <a:cubicBezTo>
                  <a:pt x="331069" y="346142"/>
                  <a:pt x="335639" y="358228"/>
                  <a:pt x="344492" y="365461"/>
                </a:cubicBezTo>
                <a:cubicBezTo>
                  <a:pt x="353345" y="372694"/>
                  <a:pt x="364769" y="376216"/>
                  <a:pt x="378763" y="376025"/>
                </a:cubicBezTo>
                <a:lnTo>
                  <a:pt x="468325" y="376025"/>
                </a:lnTo>
                <a:lnTo>
                  <a:pt x="468325" y="394726"/>
                </a:lnTo>
                <a:cubicBezTo>
                  <a:pt x="468491" y="398144"/>
                  <a:pt x="467776" y="400657"/>
                  <a:pt x="466180" y="402263"/>
                </a:cubicBezTo>
                <a:cubicBezTo>
                  <a:pt x="464583" y="403869"/>
                  <a:pt x="461103" y="404664"/>
                  <a:pt x="455740" y="404648"/>
                </a:cubicBezTo>
                <a:lnTo>
                  <a:pt x="334591" y="404648"/>
                </a:lnTo>
                <a:lnTo>
                  <a:pt x="349823" y="478514"/>
                </a:lnTo>
                <a:lnTo>
                  <a:pt x="507928" y="478514"/>
                </a:lnTo>
                <a:cubicBezTo>
                  <a:pt x="527309" y="478094"/>
                  <a:pt x="541098" y="473128"/>
                  <a:pt x="549293" y="463617"/>
                </a:cubicBezTo>
                <a:cubicBezTo>
                  <a:pt x="557488" y="454106"/>
                  <a:pt x="561471" y="442573"/>
                  <a:pt x="561241" y="429016"/>
                </a:cubicBezTo>
                <a:lnTo>
                  <a:pt x="561241" y="247263"/>
                </a:lnTo>
                <a:cubicBezTo>
                  <a:pt x="561630" y="234532"/>
                  <a:pt x="558282" y="223824"/>
                  <a:pt x="551197" y="215139"/>
                </a:cubicBezTo>
                <a:cubicBezTo>
                  <a:pt x="544112" y="206453"/>
                  <a:pt x="530959" y="201932"/>
                  <a:pt x="511736" y="201575"/>
                </a:cubicBezTo>
                <a:close/>
                <a:moveTo>
                  <a:pt x="196291" y="201575"/>
                </a:moveTo>
                <a:lnTo>
                  <a:pt x="166192" y="275441"/>
                </a:lnTo>
                <a:lnTo>
                  <a:pt x="200101" y="275441"/>
                </a:lnTo>
                <a:lnTo>
                  <a:pt x="200101" y="478514"/>
                </a:lnTo>
                <a:lnTo>
                  <a:pt x="291112" y="478514"/>
                </a:lnTo>
                <a:lnTo>
                  <a:pt x="291112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A384A9-1095-47E4-9C54-65FF46B8F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29189" r="3733" b="14314"/>
          <a:stretch/>
        </p:blipFill>
        <p:spPr>
          <a:xfrm>
            <a:off x="5767753" y="106585"/>
            <a:ext cx="3413637" cy="221655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9AC498-BC8D-4573-B528-DDA920A95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8505" r="14697" b="8364"/>
          <a:stretch/>
        </p:blipFill>
        <p:spPr>
          <a:xfrm rot="20752020">
            <a:off x="-92142" y="1632945"/>
            <a:ext cx="3655272" cy="186198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33482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1" grpId="0" animBg="1"/>
      <p:bldP spid="1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CC269-0FE1-4752-8F52-C8E1B272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8" y="662404"/>
            <a:ext cx="8256567" cy="324000"/>
          </a:xfrm>
        </p:spPr>
        <p:txBody>
          <a:bodyPr>
            <a:noAutofit/>
          </a:bodyPr>
          <a:lstStyle/>
          <a:p>
            <a:r>
              <a:rPr lang="it-IT" dirty="0"/>
              <a:t>STILI DI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94B25-48A0-4DE9-9B77-FD300240DB0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912056">
            <a:off x="3458307" y="1238951"/>
            <a:ext cx="6143768" cy="3161469"/>
          </a:xfrm>
        </p:spPr>
        <p:txBody>
          <a:bodyPr>
            <a:normAutofit/>
          </a:bodyPr>
          <a:lstStyle/>
          <a:p>
            <a:r>
              <a:rPr lang="it-IT" dirty="0"/>
              <a:t>La coscienza della gravità </a:t>
            </a:r>
            <a:br>
              <a:rPr lang="it-IT" dirty="0"/>
            </a:br>
            <a:r>
              <a:rPr lang="it-IT" dirty="0"/>
              <a:t>della crisi </a:t>
            </a:r>
            <a:r>
              <a:rPr lang="it-IT" dirty="0">
                <a:latin typeface="Arial Black" panose="020B0A04020102020204" pitchFamily="34" charset="0"/>
              </a:rPr>
              <a:t>culturale ed ecologica </a:t>
            </a:r>
            <a:br>
              <a:rPr lang="it-IT" dirty="0">
                <a:latin typeface="Arial Black" panose="020B0A04020102020204" pitchFamily="34" charset="0"/>
              </a:rPr>
            </a:br>
            <a:r>
              <a:rPr lang="it-IT" dirty="0"/>
              <a:t>deve tradursi in nuove abitudini.</a:t>
            </a:r>
          </a:p>
          <a:p>
            <a:r>
              <a:rPr lang="it-IT" dirty="0"/>
              <a:t>L’educazione </a:t>
            </a:r>
            <a:br>
              <a:rPr lang="it-IT" dirty="0"/>
            </a:br>
            <a:r>
              <a:rPr lang="it-IT" dirty="0"/>
              <a:t>alla responsabilità ambientale </a:t>
            </a:r>
            <a:br>
              <a:rPr lang="it-IT" dirty="0"/>
            </a:br>
            <a:r>
              <a:rPr lang="it-IT" dirty="0"/>
              <a:t>è chiamata a creare </a:t>
            </a:r>
            <a:br>
              <a:rPr lang="it-IT" dirty="0"/>
            </a:br>
            <a:r>
              <a:rPr lang="it-IT" dirty="0"/>
              <a:t>una cittadinanza ecologica.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EAA589-09BB-4E04-BC91-77066B8AFDCB}"/>
              </a:ext>
            </a:extLst>
          </p:cNvPr>
          <p:cNvSpPr txBox="1"/>
          <p:nvPr/>
        </p:nvSpPr>
        <p:spPr>
          <a:xfrm>
            <a:off x="11262" y="464111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73191" y="275060"/>
                </a:moveTo>
                <a:lnTo>
                  <a:pt x="499120" y="275060"/>
                </a:lnTo>
                <a:cubicBezTo>
                  <a:pt x="504553" y="275068"/>
                  <a:pt x="508938" y="276386"/>
                  <a:pt x="512274" y="279015"/>
                </a:cubicBezTo>
                <a:cubicBezTo>
                  <a:pt x="515611" y="281643"/>
                  <a:pt x="517327" y="285534"/>
                  <a:pt x="517422" y="290687"/>
                </a:cubicBezTo>
                <a:lnTo>
                  <a:pt x="517422" y="387878"/>
                </a:lnTo>
                <a:cubicBezTo>
                  <a:pt x="517366" y="393412"/>
                  <a:pt x="515857" y="397589"/>
                  <a:pt x="512894" y="400408"/>
                </a:cubicBezTo>
                <a:cubicBezTo>
                  <a:pt x="509931" y="403227"/>
                  <a:pt x="505848" y="404640"/>
                  <a:pt x="500645" y="404648"/>
                </a:cubicBezTo>
                <a:lnTo>
                  <a:pt x="472810" y="404648"/>
                </a:lnTo>
                <a:cubicBezTo>
                  <a:pt x="467472" y="404640"/>
                  <a:pt x="463468" y="403227"/>
                  <a:pt x="460799" y="400408"/>
                </a:cubicBezTo>
                <a:cubicBezTo>
                  <a:pt x="458130" y="397589"/>
                  <a:pt x="456795" y="393412"/>
                  <a:pt x="456795" y="387878"/>
                </a:cubicBezTo>
                <a:lnTo>
                  <a:pt x="456795" y="290687"/>
                </a:lnTo>
                <a:cubicBezTo>
                  <a:pt x="456835" y="285534"/>
                  <a:pt x="458281" y="281643"/>
                  <a:pt x="461133" y="279015"/>
                </a:cubicBezTo>
                <a:cubicBezTo>
                  <a:pt x="463984" y="276386"/>
                  <a:pt x="468004" y="275068"/>
                  <a:pt x="473191" y="275060"/>
                </a:cubicBezTo>
                <a:close/>
                <a:moveTo>
                  <a:pt x="420239" y="201575"/>
                </a:moveTo>
                <a:cubicBezTo>
                  <a:pt x="404753" y="201900"/>
                  <a:pt x="392314" y="206866"/>
                  <a:pt x="382921" y="216472"/>
                </a:cubicBezTo>
                <a:cubicBezTo>
                  <a:pt x="373528" y="226078"/>
                  <a:pt x="368705" y="238373"/>
                  <a:pt x="368451" y="253357"/>
                </a:cubicBezTo>
                <a:lnTo>
                  <a:pt x="368451" y="425970"/>
                </a:lnTo>
                <a:cubicBezTo>
                  <a:pt x="368681" y="440986"/>
                  <a:pt x="373457" y="453408"/>
                  <a:pt x="382778" y="463237"/>
                </a:cubicBezTo>
                <a:cubicBezTo>
                  <a:pt x="392100" y="473065"/>
                  <a:pt x="404587" y="478157"/>
                  <a:pt x="420239" y="478514"/>
                </a:cubicBezTo>
                <a:lnTo>
                  <a:pt x="553217" y="478514"/>
                </a:lnTo>
                <a:cubicBezTo>
                  <a:pt x="568567" y="478197"/>
                  <a:pt x="581086" y="473216"/>
                  <a:pt x="590773" y="463570"/>
                </a:cubicBezTo>
                <a:cubicBezTo>
                  <a:pt x="600459" y="453924"/>
                  <a:pt x="605457" y="441518"/>
                  <a:pt x="605766" y="426351"/>
                </a:cubicBezTo>
                <a:lnTo>
                  <a:pt x="605766" y="253357"/>
                </a:lnTo>
                <a:cubicBezTo>
                  <a:pt x="605481" y="238373"/>
                  <a:pt x="600530" y="226078"/>
                  <a:pt x="590915" y="216472"/>
                </a:cubicBezTo>
                <a:cubicBezTo>
                  <a:pt x="581300" y="206866"/>
                  <a:pt x="568734" y="201900"/>
                  <a:pt x="553217" y="201575"/>
                </a:cubicBezTo>
                <a:close/>
                <a:moveTo>
                  <a:pt x="129564" y="201575"/>
                </a:moveTo>
                <a:lnTo>
                  <a:pt x="115086" y="275441"/>
                </a:lnTo>
                <a:lnTo>
                  <a:pt x="228624" y="275441"/>
                </a:lnTo>
                <a:cubicBezTo>
                  <a:pt x="232870" y="275632"/>
                  <a:pt x="235617" y="277061"/>
                  <a:pt x="236863" y="279729"/>
                </a:cubicBezTo>
                <a:cubicBezTo>
                  <a:pt x="238109" y="282396"/>
                  <a:pt x="238665" y="285160"/>
                  <a:pt x="238530" y="288018"/>
                </a:cubicBezTo>
                <a:cubicBezTo>
                  <a:pt x="238014" y="297571"/>
                  <a:pt x="233902" y="304002"/>
                  <a:pt x="226195" y="307313"/>
                </a:cubicBezTo>
                <a:cubicBezTo>
                  <a:pt x="218488" y="310625"/>
                  <a:pt x="210280" y="312959"/>
                  <a:pt x="201573" y="314317"/>
                </a:cubicBezTo>
                <a:cubicBezTo>
                  <a:pt x="195048" y="315595"/>
                  <a:pt x="188285" y="317231"/>
                  <a:pt x="181285" y="319224"/>
                </a:cubicBezTo>
                <a:cubicBezTo>
                  <a:pt x="174284" y="321217"/>
                  <a:pt x="167330" y="323901"/>
                  <a:pt x="160425" y="327276"/>
                </a:cubicBezTo>
                <a:cubicBezTo>
                  <a:pt x="145685" y="333327"/>
                  <a:pt x="133160" y="343807"/>
                  <a:pt x="122849" y="358717"/>
                </a:cubicBezTo>
                <a:cubicBezTo>
                  <a:pt x="112538" y="373628"/>
                  <a:pt x="107156" y="395538"/>
                  <a:pt x="106704" y="424449"/>
                </a:cubicBezTo>
                <a:lnTo>
                  <a:pt x="106704" y="478514"/>
                </a:lnTo>
                <a:lnTo>
                  <a:pt x="313929" y="478514"/>
                </a:lnTo>
                <a:lnTo>
                  <a:pt x="329161" y="407696"/>
                </a:lnTo>
                <a:lnTo>
                  <a:pt x="205002" y="407696"/>
                </a:lnTo>
                <a:cubicBezTo>
                  <a:pt x="205293" y="399546"/>
                  <a:pt x="209959" y="393316"/>
                  <a:pt x="218997" y="389006"/>
                </a:cubicBezTo>
                <a:cubicBezTo>
                  <a:pt x="228036" y="384696"/>
                  <a:pt x="238936" y="380894"/>
                  <a:pt x="251698" y="377600"/>
                </a:cubicBezTo>
                <a:cubicBezTo>
                  <a:pt x="264460" y="374306"/>
                  <a:pt x="276572" y="370109"/>
                  <a:pt x="288034" y="365008"/>
                </a:cubicBezTo>
                <a:cubicBezTo>
                  <a:pt x="302052" y="358275"/>
                  <a:pt x="312477" y="349541"/>
                  <a:pt x="319307" y="338805"/>
                </a:cubicBezTo>
                <a:cubicBezTo>
                  <a:pt x="326138" y="328070"/>
                  <a:pt x="329803" y="315714"/>
                  <a:pt x="330303" y="301739"/>
                </a:cubicBezTo>
                <a:lnTo>
                  <a:pt x="330303" y="249550"/>
                </a:lnTo>
                <a:cubicBezTo>
                  <a:pt x="330303" y="235224"/>
                  <a:pt x="326114" y="223706"/>
                  <a:pt x="317737" y="214996"/>
                </a:cubicBezTo>
                <a:cubicBezTo>
                  <a:pt x="309359" y="206287"/>
                  <a:pt x="296793" y="201813"/>
                  <a:pt x="280037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AA466CF-D5FA-43FD-9E15-167EFF52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5163">
            <a:off x="-28108" y="1212457"/>
            <a:ext cx="3012794" cy="2227851"/>
          </a:xfrm>
          <a:prstGeom prst="rect">
            <a:avLst/>
          </a:prstGeom>
        </p:spPr>
      </p:pic>
      <p:pic>
        <p:nvPicPr>
          <p:cNvPr id="7" name="Immagine 6" descr="Immagine che contiene testo, segnale, cibo, torta&#10;&#10;Descrizione generata automaticamente">
            <a:extLst>
              <a:ext uri="{FF2B5EF4-FFF2-40B4-BE49-F238E27FC236}">
                <a16:creationId xmlns:a16="http://schemas.microsoft.com/office/drawing/2014/main" id="{17ADEEEC-71EA-4979-8961-E8A394FA2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3708761"/>
            <a:ext cx="2509366" cy="2700870"/>
          </a:xfrm>
          <a:prstGeom prst="rect">
            <a:avLst/>
          </a:prstGeom>
        </p:spPr>
      </p:pic>
      <p:pic>
        <p:nvPicPr>
          <p:cNvPr id="9" name="Immagine 8" descr="Immagine che contiene stanza, cibo&#10;&#10;Descrizione generata automaticamente">
            <a:extLst>
              <a:ext uri="{FF2B5EF4-FFF2-40B4-BE49-F238E27FC236}">
                <a16:creationId xmlns:a16="http://schemas.microsoft.com/office/drawing/2014/main" id="{FFD47651-D54D-4924-BA28-0BFD4A597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239">
            <a:off x="1315283" y="3994883"/>
            <a:ext cx="3174908" cy="23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CC269-0FE1-4752-8F52-C8E1B272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8" y="662404"/>
            <a:ext cx="8383727" cy="324000"/>
          </a:xfrm>
        </p:spPr>
        <p:txBody>
          <a:bodyPr>
            <a:noAutofit/>
          </a:bodyPr>
          <a:lstStyle/>
          <a:p>
            <a:r>
              <a:rPr lang="it-IT" dirty="0"/>
              <a:t>STILI DI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94B25-48A0-4DE9-9B77-FD300240DB0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200122">
            <a:off x="3216722" y="1555460"/>
            <a:ext cx="6345991" cy="3084552"/>
          </a:xfrm>
        </p:spPr>
        <p:txBody>
          <a:bodyPr>
            <a:normAutofit/>
          </a:bodyPr>
          <a:lstStyle/>
          <a:p>
            <a:r>
              <a:rPr lang="it-IT" dirty="0"/>
              <a:t>La </a:t>
            </a:r>
            <a:r>
              <a:rPr lang="it-IT" dirty="0">
                <a:latin typeface="Arial Black" panose="020B0A04020102020204" pitchFamily="34" charset="0"/>
              </a:rPr>
              <a:t>sobrietà</a:t>
            </a:r>
            <a:r>
              <a:rPr lang="it-IT" dirty="0"/>
              <a:t>, vissuta con libertà </a:t>
            </a:r>
            <a:br>
              <a:rPr lang="it-IT" dirty="0"/>
            </a:br>
            <a:r>
              <a:rPr lang="it-IT" dirty="0"/>
              <a:t>e consapevolezza, è liberante. </a:t>
            </a:r>
          </a:p>
          <a:p>
            <a:r>
              <a:rPr lang="it-IT" dirty="0"/>
              <a:t>Si può aver bisogno di poco </a:t>
            </a:r>
            <a:br>
              <a:rPr lang="it-IT" dirty="0"/>
            </a:br>
            <a:r>
              <a:rPr lang="it-IT" dirty="0"/>
              <a:t>e vivere molto. </a:t>
            </a:r>
          </a:p>
          <a:p>
            <a:r>
              <a:rPr lang="it-IT" dirty="0"/>
              <a:t>La ‘‘riconciliazione con il creato’’ </a:t>
            </a:r>
            <a:br>
              <a:rPr lang="it-IT" dirty="0"/>
            </a:br>
            <a:r>
              <a:rPr lang="it-IT" dirty="0"/>
              <a:t>deve essere il frutto di una profonda ‘‘</a:t>
            </a:r>
            <a:r>
              <a:rPr lang="it-IT" dirty="0">
                <a:latin typeface="Arial Black" panose="020B0A04020102020204" pitchFamily="34" charset="0"/>
              </a:rPr>
              <a:t>conversione ecologica’’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389E22-D494-4350-880E-3D83D887E8BF}"/>
              </a:ext>
            </a:extLst>
          </p:cNvPr>
          <p:cNvSpPr txBox="1"/>
          <p:nvPr/>
        </p:nvSpPr>
        <p:spPr>
          <a:xfrm>
            <a:off x="11262" y="5607611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73191" y="275060"/>
                </a:moveTo>
                <a:lnTo>
                  <a:pt x="499120" y="275060"/>
                </a:lnTo>
                <a:cubicBezTo>
                  <a:pt x="504553" y="275068"/>
                  <a:pt x="508938" y="276386"/>
                  <a:pt x="512274" y="279015"/>
                </a:cubicBezTo>
                <a:cubicBezTo>
                  <a:pt x="515611" y="281643"/>
                  <a:pt x="517327" y="285534"/>
                  <a:pt x="517422" y="290687"/>
                </a:cubicBezTo>
                <a:lnTo>
                  <a:pt x="517422" y="387878"/>
                </a:lnTo>
                <a:cubicBezTo>
                  <a:pt x="517366" y="393412"/>
                  <a:pt x="515857" y="397589"/>
                  <a:pt x="512894" y="400408"/>
                </a:cubicBezTo>
                <a:cubicBezTo>
                  <a:pt x="509931" y="403227"/>
                  <a:pt x="505848" y="404640"/>
                  <a:pt x="500645" y="404648"/>
                </a:cubicBezTo>
                <a:lnTo>
                  <a:pt x="472810" y="404648"/>
                </a:lnTo>
                <a:cubicBezTo>
                  <a:pt x="467472" y="404640"/>
                  <a:pt x="463468" y="403227"/>
                  <a:pt x="460799" y="400408"/>
                </a:cubicBezTo>
                <a:cubicBezTo>
                  <a:pt x="458130" y="397589"/>
                  <a:pt x="456795" y="393412"/>
                  <a:pt x="456795" y="387878"/>
                </a:cubicBezTo>
                <a:lnTo>
                  <a:pt x="456795" y="290687"/>
                </a:lnTo>
                <a:cubicBezTo>
                  <a:pt x="456835" y="285534"/>
                  <a:pt x="458281" y="281643"/>
                  <a:pt x="461133" y="279015"/>
                </a:cubicBezTo>
                <a:cubicBezTo>
                  <a:pt x="463984" y="276386"/>
                  <a:pt x="468004" y="275068"/>
                  <a:pt x="473191" y="275060"/>
                </a:cubicBezTo>
                <a:close/>
                <a:moveTo>
                  <a:pt x="420239" y="201575"/>
                </a:moveTo>
                <a:cubicBezTo>
                  <a:pt x="404753" y="201900"/>
                  <a:pt x="392314" y="206866"/>
                  <a:pt x="382921" y="216472"/>
                </a:cubicBezTo>
                <a:cubicBezTo>
                  <a:pt x="373528" y="226078"/>
                  <a:pt x="368705" y="238373"/>
                  <a:pt x="368451" y="253357"/>
                </a:cubicBezTo>
                <a:lnTo>
                  <a:pt x="368451" y="425970"/>
                </a:lnTo>
                <a:cubicBezTo>
                  <a:pt x="368681" y="440986"/>
                  <a:pt x="373457" y="453408"/>
                  <a:pt x="382778" y="463237"/>
                </a:cubicBezTo>
                <a:cubicBezTo>
                  <a:pt x="392100" y="473065"/>
                  <a:pt x="404587" y="478157"/>
                  <a:pt x="420239" y="478514"/>
                </a:cubicBezTo>
                <a:lnTo>
                  <a:pt x="553217" y="478514"/>
                </a:lnTo>
                <a:cubicBezTo>
                  <a:pt x="568567" y="478197"/>
                  <a:pt x="581086" y="473216"/>
                  <a:pt x="590773" y="463570"/>
                </a:cubicBezTo>
                <a:cubicBezTo>
                  <a:pt x="600459" y="453924"/>
                  <a:pt x="605457" y="441518"/>
                  <a:pt x="605766" y="426351"/>
                </a:cubicBezTo>
                <a:lnTo>
                  <a:pt x="605766" y="253357"/>
                </a:lnTo>
                <a:cubicBezTo>
                  <a:pt x="605481" y="238373"/>
                  <a:pt x="600530" y="226078"/>
                  <a:pt x="590915" y="216472"/>
                </a:cubicBezTo>
                <a:cubicBezTo>
                  <a:pt x="581300" y="206866"/>
                  <a:pt x="568734" y="201900"/>
                  <a:pt x="553217" y="201575"/>
                </a:cubicBezTo>
                <a:close/>
                <a:moveTo>
                  <a:pt x="129564" y="201575"/>
                </a:moveTo>
                <a:lnTo>
                  <a:pt x="115086" y="275441"/>
                </a:lnTo>
                <a:lnTo>
                  <a:pt x="228624" y="275441"/>
                </a:lnTo>
                <a:cubicBezTo>
                  <a:pt x="232870" y="275632"/>
                  <a:pt x="235617" y="277061"/>
                  <a:pt x="236863" y="279729"/>
                </a:cubicBezTo>
                <a:cubicBezTo>
                  <a:pt x="238109" y="282396"/>
                  <a:pt x="238665" y="285160"/>
                  <a:pt x="238530" y="288018"/>
                </a:cubicBezTo>
                <a:cubicBezTo>
                  <a:pt x="238014" y="297571"/>
                  <a:pt x="233902" y="304002"/>
                  <a:pt x="226195" y="307313"/>
                </a:cubicBezTo>
                <a:cubicBezTo>
                  <a:pt x="218488" y="310625"/>
                  <a:pt x="210280" y="312959"/>
                  <a:pt x="201573" y="314317"/>
                </a:cubicBezTo>
                <a:cubicBezTo>
                  <a:pt x="195048" y="315595"/>
                  <a:pt x="188285" y="317231"/>
                  <a:pt x="181285" y="319224"/>
                </a:cubicBezTo>
                <a:cubicBezTo>
                  <a:pt x="174284" y="321217"/>
                  <a:pt x="167330" y="323901"/>
                  <a:pt x="160425" y="327276"/>
                </a:cubicBezTo>
                <a:cubicBezTo>
                  <a:pt x="145685" y="333327"/>
                  <a:pt x="133160" y="343807"/>
                  <a:pt x="122849" y="358717"/>
                </a:cubicBezTo>
                <a:cubicBezTo>
                  <a:pt x="112538" y="373628"/>
                  <a:pt x="107156" y="395538"/>
                  <a:pt x="106704" y="424449"/>
                </a:cubicBezTo>
                <a:lnTo>
                  <a:pt x="106704" y="478514"/>
                </a:lnTo>
                <a:lnTo>
                  <a:pt x="313929" y="478514"/>
                </a:lnTo>
                <a:lnTo>
                  <a:pt x="329161" y="407696"/>
                </a:lnTo>
                <a:lnTo>
                  <a:pt x="205002" y="407696"/>
                </a:lnTo>
                <a:cubicBezTo>
                  <a:pt x="205293" y="399546"/>
                  <a:pt x="209959" y="393316"/>
                  <a:pt x="218997" y="389006"/>
                </a:cubicBezTo>
                <a:cubicBezTo>
                  <a:pt x="228036" y="384696"/>
                  <a:pt x="238936" y="380894"/>
                  <a:pt x="251698" y="377600"/>
                </a:cubicBezTo>
                <a:cubicBezTo>
                  <a:pt x="264460" y="374306"/>
                  <a:pt x="276572" y="370109"/>
                  <a:pt x="288034" y="365008"/>
                </a:cubicBezTo>
                <a:cubicBezTo>
                  <a:pt x="302052" y="358275"/>
                  <a:pt x="312477" y="349541"/>
                  <a:pt x="319307" y="338805"/>
                </a:cubicBezTo>
                <a:cubicBezTo>
                  <a:pt x="326138" y="328070"/>
                  <a:pt x="329803" y="315714"/>
                  <a:pt x="330303" y="301739"/>
                </a:cubicBezTo>
                <a:lnTo>
                  <a:pt x="330303" y="249550"/>
                </a:lnTo>
                <a:cubicBezTo>
                  <a:pt x="330303" y="235224"/>
                  <a:pt x="326114" y="223706"/>
                  <a:pt x="317737" y="214996"/>
                </a:cubicBezTo>
                <a:cubicBezTo>
                  <a:pt x="309359" y="206287"/>
                  <a:pt x="296793" y="201813"/>
                  <a:pt x="280037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  <p:pic>
        <p:nvPicPr>
          <p:cNvPr id="5" name="Immagine 4" descr="Immagine che contiene tavolo, colorato&#10;&#10;Descrizione generata automaticamente">
            <a:extLst>
              <a:ext uri="{FF2B5EF4-FFF2-40B4-BE49-F238E27FC236}">
                <a16:creationId xmlns:a16="http://schemas.microsoft.com/office/drawing/2014/main" id="{00BBC5BD-5FB4-4434-A615-1209E296E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760">
            <a:off x="121248" y="1699629"/>
            <a:ext cx="2756947" cy="2555262"/>
          </a:xfrm>
          <a:prstGeom prst="rect">
            <a:avLst/>
          </a:prstGeom>
        </p:spPr>
      </p:pic>
      <p:pic>
        <p:nvPicPr>
          <p:cNvPr id="10" name="Immagine 9" descr="Immagine che contiene giocattolo, disegnando&#10;&#10;Descrizione generata automaticamente">
            <a:extLst>
              <a:ext uri="{FF2B5EF4-FFF2-40B4-BE49-F238E27FC236}">
                <a16:creationId xmlns:a16="http://schemas.microsoft.com/office/drawing/2014/main" id="{A8508E5F-6CFA-478B-B26A-5F659F6AE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3995091"/>
            <a:ext cx="5310188" cy="2427953"/>
          </a:xfrm>
          <a:prstGeom prst="rect">
            <a:avLst/>
          </a:prstGeom>
        </p:spPr>
      </p:pic>
      <p:pic>
        <p:nvPicPr>
          <p:cNvPr id="12" name="Immagine 11" descr="Immagine che contiene persona, uccello, piccolo, tavolo&#10;&#10;Descrizione generata automaticamente">
            <a:extLst>
              <a:ext uri="{FF2B5EF4-FFF2-40B4-BE49-F238E27FC236}">
                <a16:creationId xmlns:a16="http://schemas.microsoft.com/office/drawing/2014/main" id="{C932641F-F107-42C5-B5E8-DB4208AFB8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727">
            <a:off x="1527710" y="4671617"/>
            <a:ext cx="2262716" cy="1697037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0723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CC269-0FE1-4752-8F52-C8E1B272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45" y="624704"/>
            <a:ext cx="8383727" cy="360000"/>
          </a:xfrm>
        </p:spPr>
        <p:txBody>
          <a:bodyPr>
            <a:noAutofit/>
          </a:bodyPr>
          <a:lstStyle/>
          <a:p>
            <a:r>
              <a:rPr lang="it-IT" dirty="0"/>
              <a:t>STILI DI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94B25-48A0-4DE9-9B77-FD300240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589" y="3491562"/>
            <a:ext cx="5662613" cy="1560061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r>
              <a:rPr lang="it-IT" dirty="0"/>
              <a:t>Affidarci ai consigli del Papa. </a:t>
            </a:r>
          </a:p>
          <a:p>
            <a:pPr>
              <a:lnSpc>
                <a:spcPts val="2800"/>
              </a:lnSpc>
            </a:pPr>
            <a:r>
              <a:rPr lang="it-IT" dirty="0"/>
              <a:t>Nell'enciclica, infatti, Francesco propone </a:t>
            </a:r>
            <a:br>
              <a:rPr lang="it-IT" dirty="0"/>
            </a:br>
            <a:r>
              <a:rPr lang="it-IT" dirty="0"/>
              <a:t>linee di spiritualità ecologica ai fedeli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3E0685-6FFE-4C3E-83C6-790D11F86D47}"/>
              </a:ext>
            </a:extLst>
          </p:cNvPr>
          <p:cNvSpPr txBox="1"/>
          <p:nvPr/>
        </p:nvSpPr>
        <p:spPr>
          <a:xfrm>
            <a:off x="3061016" y="2537560"/>
            <a:ext cx="6413988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Cosa possiamo fare </a:t>
            </a:r>
            <a:br>
              <a:rPr lang="it-IT" dirty="0"/>
            </a:br>
            <a:r>
              <a:rPr lang="it-IT" dirty="0"/>
              <a:t>nella vita di tutti giorni?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AE67D3-1C95-4876-9C3E-F56CE4C8D39A}"/>
              </a:ext>
            </a:extLst>
          </p:cNvPr>
          <p:cNvSpPr txBox="1"/>
          <p:nvPr/>
        </p:nvSpPr>
        <p:spPr>
          <a:xfrm>
            <a:off x="4499838" y="5626059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473191" y="275060"/>
                </a:moveTo>
                <a:lnTo>
                  <a:pt x="499120" y="275060"/>
                </a:lnTo>
                <a:cubicBezTo>
                  <a:pt x="504553" y="275068"/>
                  <a:pt x="508938" y="276386"/>
                  <a:pt x="512274" y="279015"/>
                </a:cubicBezTo>
                <a:cubicBezTo>
                  <a:pt x="515611" y="281643"/>
                  <a:pt x="517327" y="285534"/>
                  <a:pt x="517422" y="290687"/>
                </a:cubicBezTo>
                <a:lnTo>
                  <a:pt x="517422" y="387878"/>
                </a:lnTo>
                <a:cubicBezTo>
                  <a:pt x="517366" y="393412"/>
                  <a:pt x="515857" y="397589"/>
                  <a:pt x="512894" y="400408"/>
                </a:cubicBezTo>
                <a:cubicBezTo>
                  <a:pt x="509931" y="403227"/>
                  <a:pt x="505848" y="404640"/>
                  <a:pt x="500645" y="404648"/>
                </a:cubicBezTo>
                <a:lnTo>
                  <a:pt x="472810" y="404648"/>
                </a:lnTo>
                <a:cubicBezTo>
                  <a:pt x="467472" y="404640"/>
                  <a:pt x="463468" y="403227"/>
                  <a:pt x="460799" y="400408"/>
                </a:cubicBezTo>
                <a:cubicBezTo>
                  <a:pt x="458130" y="397589"/>
                  <a:pt x="456795" y="393412"/>
                  <a:pt x="456795" y="387878"/>
                </a:cubicBezTo>
                <a:lnTo>
                  <a:pt x="456795" y="290687"/>
                </a:lnTo>
                <a:cubicBezTo>
                  <a:pt x="456835" y="285534"/>
                  <a:pt x="458281" y="281643"/>
                  <a:pt x="461133" y="279015"/>
                </a:cubicBezTo>
                <a:cubicBezTo>
                  <a:pt x="463984" y="276386"/>
                  <a:pt x="468004" y="275068"/>
                  <a:pt x="473191" y="275060"/>
                </a:cubicBezTo>
                <a:close/>
                <a:moveTo>
                  <a:pt x="420239" y="201575"/>
                </a:moveTo>
                <a:cubicBezTo>
                  <a:pt x="404753" y="201900"/>
                  <a:pt x="392314" y="206866"/>
                  <a:pt x="382921" y="216472"/>
                </a:cubicBezTo>
                <a:cubicBezTo>
                  <a:pt x="373528" y="226078"/>
                  <a:pt x="368705" y="238373"/>
                  <a:pt x="368451" y="253357"/>
                </a:cubicBezTo>
                <a:lnTo>
                  <a:pt x="368451" y="425970"/>
                </a:lnTo>
                <a:cubicBezTo>
                  <a:pt x="368681" y="440986"/>
                  <a:pt x="373457" y="453408"/>
                  <a:pt x="382778" y="463237"/>
                </a:cubicBezTo>
                <a:cubicBezTo>
                  <a:pt x="392100" y="473065"/>
                  <a:pt x="404587" y="478157"/>
                  <a:pt x="420239" y="478514"/>
                </a:cubicBezTo>
                <a:lnTo>
                  <a:pt x="553217" y="478514"/>
                </a:lnTo>
                <a:cubicBezTo>
                  <a:pt x="568567" y="478197"/>
                  <a:pt x="581086" y="473216"/>
                  <a:pt x="590773" y="463570"/>
                </a:cubicBezTo>
                <a:cubicBezTo>
                  <a:pt x="600459" y="453924"/>
                  <a:pt x="605457" y="441518"/>
                  <a:pt x="605766" y="426351"/>
                </a:cubicBezTo>
                <a:lnTo>
                  <a:pt x="605766" y="253357"/>
                </a:lnTo>
                <a:cubicBezTo>
                  <a:pt x="605481" y="238373"/>
                  <a:pt x="600530" y="226078"/>
                  <a:pt x="590915" y="216472"/>
                </a:cubicBezTo>
                <a:cubicBezTo>
                  <a:pt x="581300" y="206866"/>
                  <a:pt x="568734" y="201900"/>
                  <a:pt x="553217" y="201575"/>
                </a:cubicBezTo>
                <a:close/>
                <a:moveTo>
                  <a:pt x="129564" y="201575"/>
                </a:moveTo>
                <a:lnTo>
                  <a:pt x="115086" y="275441"/>
                </a:lnTo>
                <a:lnTo>
                  <a:pt x="228624" y="275441"/>
                </a:lnTo>
                <a:cubicBezTo>
                  <a:pt x="232870" y="275632"/>
                  <a:pt x="235617" y="277061"/>
                  <a:pt x="236863" y="279729"/>
                </a:cubicBezTo>
                <a:cubicBezTo>
                  <a:pt x="238109" y="282396"/>
                  <a:pt x="238665" y="285160"/>
                  <a:pt x="238530" y="288018"/>
                </a:cubicBezTo>
                <a:cubicBezTo>
                  <a:pt x="238014" y="297571"/>
                  <a:pt x="233902" y="304002"/>
                  <a:pt x="226195" y="307313"/>
                </a:cubicBezTo>
                <a:cubicBezTo>
                  <a:pt x="218488" y="310625"/>
                  <a:pt x="210280" y="312959"/>
                  <a:pt x="201573" y="314317"/>
                </a:cubicBezTo>
                <a:cubicBezTo>
                  <a:pt x="195048" y="315595"/>
                  <a:pt x="188285" y="317231"/>
                  <a:pt x="181285" y="319224"/>
                </a:cubicBezTo>
                <a:cubicBezTo>
                  <a:pt x="174284" y="321217"/>
                  <a:pt x="167330" y="323901"/>
                  <a:pt x="160425" y="327276"/>
                </a:cubicBezTo>
                <a:cubicBezTo>
                  <a:pt x="145685" y="333327"/>
                  <a:pt x="133160" y="343807"/>
                  <a:pt x="122849" y="358717"/>
                </a:cubicBezTo>
                <a:cubicBezTo>
                  <a:pt x="112538" y="373628"/>
                  <a:pt x="107156" y="395538"/>
                  <a:pt x="106704" y="424449"/>
                </a:cubicBezTo>
                <a:lnTo>
                  <a:pt x="106704" y="478514"/>
                </a:lnTo>
                <a:lnTo>
                  <a:pt x="313929" y="478514"/>
                </a:lnTo>
                <a:lnTo>
                  <a:pt x="329161" y="407696"/>
                </a:lnTo>
                <a:lnTo>
                  <a:pt x="205002" y="407696"/>
                </a:lnTo>
                <a:cubicBezTo>
                  <a:pt x="205293" y="399546"/>
                  <a:pt x="209959" y="393316"/>
                  <a:pt x="218997" y="389006"/>
                </a:cubicBezTo>
                <a:cubicBezTo>
                  <a:pt x="228036" y="384696"/>
                  <a:pt x="238936" y="380894"/>
                  <a:pt x="251698" y="377600"/>
                </a:cubicBezTo>
                <a:cubicBezTo>
                  <a:pt x="264460" y="374306"/>
                  <a:pt x="276572" y="370109"/>
                  <a:pt x="288034" y="365008"/>
                </a:cubicBezTo>
                <a:cubicBezTo>
                  <a:pt x="302052" y="358275"/>
                  <a:pt x="312477" y="349541"/>
                  <a:pt x="319307" y="338805"/>
                </a:cubicBezTo>
                <a:cubicBezTo>
                  <a:pt x="326138" y="328070"/>
                  <a:pt x="329803" y="315714"/>
                  <a:pt x="330303" y="301739"/>
                </a:cubicBezTo>
                <a:lnTo>
                  <a:pt x="330303" y="249550"/>
                </a:lnTo>
                <a:cubicBezTo>
                  <a:pt x="330303" y="235224"/>
                  <a:pt x="326114" y="223706"/>
                  <a:pt x="317737" y="214996"/>
                </a:cubicBezTo>
                <a:cubicBezTo>
                  <a:pt x="309359" y="206287"/>
                  <a:pt x="296793" y="201813"/>
                  <a:pt x="280037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000">
                <a:solidFill>
                  <a:srgbClr val="C00000"/>
                </a:solidFill>
                <a:latin typeface="American Captain Eternal" panose="02000503030000020004" pitchFamily="50" charset="0"/>
              </a:defRPr>
            </a:lvl1pPr>
          </a:lstStyle>
          <a:p>
            <a:endParaRPr lang="it-IT" dirty="0"/>
          </a:p>
        </p:txBody>
      </p:sp>
      <p:pic>
        <p:nvPicPr>
          <p:cNvPr id="6" name="Immagine 5" descr="Immagine che contiene uomo, tenendo, racchetta, sorridente&#10;&#10;Descrizione generata automaticamente">
            <a:extLst>
              <a:ext uri="{FF2B5EF4-FFF2-40B4-BE49-F238E27FC236}">
                <a16:creationId xmlns:a16="http://schemas.microsoft.com/office/drawing/2014/main" id="{A4C60946-A686-410A-B16F-A6CC05EE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46" y="-175846"/>
            <a:ext cx="4599465" cy="25891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magine 6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CF72CA64-1D18-4D2D-A764-E72979E0A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89" y="5103108"/>
            <a:ext cx="2729236" cy="1243537"/>
          </a:xfrm>
          <a:prstGeom prst="rect">
            <a:avLst/>
          </a:prstGeom>
        </p:spPr>
      </p:pic>
      <p:pic>
        <p:nvPicPr>
          <p:cNvPr id="9" name="Immagine 8" descr="Immagine che contiene verde&#10;&#10;Descrizione generata automaticamente">
            <a:extLst>
              <a:ext uri="{FF2B5EF4-FFF2-40B4-BE49-F238E27FC236}">
                <a16:creationId xmlns:a16="http://schemas.microsoft.com/office/drawing/2014/main" id="{BC402695-8837-4AA2-A01D-4487C8232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068">
            <a:off x="-36468" y="1474075"/>
            <a:ext cx="3401054" cy="33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1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85693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11" grpId="0" animBg="1"/>
      <p:bldP spid="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E56797-B288-408E-B705-1EDABDC0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299" y="1883329"/>
            <a:ext cx="6598037" cy="4100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it-IT" dirty="0">
                <a:latin typeface="Arial Black" panose="020B0A04020102020204" pitchFamily="34" charset="0"/>
              </a:rPr>
              <a:t>ltissimo Signore, </a:t>
            </a:r>
            <a:br>
              <a:rPr lang="it-IT" dirty="0"/>
            </a:br>
            <a:r>
              <a:rPr lang="it-IT" dirty="0"/>
              <a:t>che sei presente in tutto l’universo </a:t>
            </a:r>
            <a:br>
              <a:rPr lang="it-IT" dirty="0"/>
            </a:br>
            <a:r>
              <a:rPr lang="it-IT" dirty="0"/>
              <a:t>e nella più piccola delle tue creature, </a:t>
            </a:r>
            <a:br>
              <a:rPr lang="it-IT" dirty="0"/>
            </a:br>
            <a:r>
              <a:rPr lang="it-IT" dirty="0"/>
              <a:t>tu che circondi con la tua tenerezza </a:t>
            </a:r>
            <a:br>
              <a:rPr lang="it-IT" dirty="0"/>
            </a:br>
            <a:r>
              <a:rPr lang="it-IT" dirty="0"/>
              <a:t>tutto quanto esiste, </a:t>
            </a:r>
            <a:br>
              <a:rPr lang="it-IT" dirty="0"/>
            </a:br>
            <a:r>
              <a:rPr lang="it-IT" dirty="0">
                <a:latin typeface="Arial Black" panose="020B0A04020102020204" pitchFamily="34" charset="0"/>
              </a:rPr>
              <a:t>riversa in noi la forza del tuo amore </a:t>
            </a:r>
            <a:br>
              <a:rPr lang="it-IT" dirty="0"/>
            </a:br>
            <a:r>
              <a:rPr lang="it-IT" dirty="0"/>
              <a:t>affinché ci prendiamo cura della vita </a:t>
            </a:r>
            <a:br>
              <a:rPr lang="it-IT" dirty="0"/>
            </a:br>
            <a:r>
              <a:rPr lang="it-IT" dirty="0"/>
              <a:t>e della bellezza. 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it-IT" dirty="0">
                <a:latin typeface="Arial Black" panose="020B0A04020102020204" pitchFamily="34" charset="0"/>
              </a:rPr>
              <a:t>nondaci di pace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perché viviamo come  fratelli e sorelle  </a:t>
            </a:r>
            <a:br>
              <a:rPr lang="it-IT" dirty="0"/>
            </a:br>
            <a:r>
              <a:rPr lang="it-IT" dirty="0"/>
              <a:t>senza nuocere a nessuno.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FD5C8D-EE22-4B87-B18C-BB77C0FE92BF}"/>
              </a:ext>
            </a:extLst>
          </p:cNvPr>
          <p:cNvSpPr txBox="1"/>
          <p:nvPr/>
        </p:nvSpPr>
        <p:spPr>
          <a:xfrm>
            <a:off x="479424" y="403710"/>
            <a:ext cx="8763002" cy="866776"/>
          </a:xfrm>
          <a:custGeom>
            <a:avLst/>
            <a:gdLst/>
            <a:ahLst/>
            <a:cxnLst/>
            <a:rect l="l" t="t" r="r" b="b"/>
            <a:pathLst>
              <a:path w="9529764" h="1000126">
                <a:moveTo>
                  <a:pt x="0" y="500062"/>
                </a:moveTo>
                <a:lnTo>
                  <a:pt x="0" y="500063"/>
                </a:lnTo>
                <a:lnTo>
                  <a:pt x="0" y="500063"/>
                </a:lnTo>
                <a:close/>
                <a:moveTo>
                  <a:pt x="8902694" y="429789"/>
                </a:moveTo>
                <a:lnTo>
                  <a:pt x="8927678" y="551842"/>
                </a:lnTo>
                <a:lnTo>
                  <a:pt x="8877710" y="551842"/>
                </a:lnTo>
                <a:close/>
                <a:moveTo>
                  <a:pt x="5197469" y="429789"/>
                </a:moveTo>
                <a:lnTo>
                  <a:pt x="5222453" y="551842"/>
                </a:lnTo>
                <a:lnTo>
                  <a:pt x="5172485" y="551842"/>
                </a:lnTo>
                <a:close/>
                <a:moveTo>
                  <a:pt x="4606919" y="429789"/>
                </a:moveTo>
                <a:lnTo>
                  <a:pt x="4631903" y="551842"/>
                </a:lnTo>
                <a:lnTo>
                  <a:pt x="4581935" y="551842"/>
                </a:lnTo>
                <a:close/>
                <a:moveTo>
                  <a:pt x="2920994" y="429789"/>
                </a:moveTo>
                <a:lnTo>
                  <a:pt x="2945978" y="551842"/>
                </a:lnTo>
                <a:lnTo>
                  <a:pt x="2896010" y="551842"/>
                </a:lnTo>
                <a:close/>
                <a:moveTo>
                  <a:pt x="3253534" y="428509"/>
                </a:moveTo>
                <a:lnTo>
                  <a:pt x="3302723" y="428509"/>
                </a:lnTo>
                <a:cubicBezTo>
                  <a:pt x="3308717" y="428390"/>
                  <a:pt x="3312714" y="429346"/>
                  <a:pt x="3314712" y="431377"/>
                </a:cubicBezTo>
                <a:cubicBezTo>
                  <a:pt x="3316710" y="433409"/>
                  <a:pt x="3317633" y="437233"/>
                  <a:pt x="3317479" y="442850"/>
                </a:cubicBezTo>
                <a:lnTo>
                  <a:pt x="3317479" y="553475"/>
                </a:lnTo>
                <a:cubicBezTo>
                  <a:pt x="3317624" y="559092"/>
                  <a:pt x="3316719" y="562916"/>
                  <a:pt x="3314763" y="564948"/>
                </a:cubicBezTo>
                <a:cubicBezTo>
                  <a:pt x="3312808" y="566979"/>
                  <a:pt x="3308931" y="567935"/>
                  <a:pt x="3303133" y="567816"/>
                </a:cubicBezTo>
                <a:lnTo>
                  <a:pt x="3253534" y="567816"/>
                </a:lnTo>
                <a:close/>
                <a:moveTo>
                  <a:pt x="5571385" y="428100"/>
                </a:moveTo>
                <a:lnTo>
                  <a:pt x="5614837" y="428100"/>
                </a:lnTo>
                <a:cubicBezTo>
                  <a:pt x="5621686" y="427920"/>
                  <a:pt x="5626434" y="428996"/>
                  <a:pt x="5629081" y="431327"/>
                </a:cubicBezTo>
                <a:cubicBezTo>
                  <a:pt x="5631729" y="433658"/>
                  <a:pt x="5632992" y="438321"/>
                  <a:pt x="5632873" y="445314"/>
                </a:cubicBezTo>
                <a:lnTo>
                  <a:pt x="5632873" y="478105"/>
                </a:lnTo>
                <a:cubicBezTo>
                  <a:pt x="5633018" y="485116"/>
                  <a:pt x="5631805" y="489847"/>
                  <a:pt x="5629235" y="492298"/>
                </a:cubicBezTo>
                <a:cubicBezTo>
                  <a:pt x="5626665" y="494749"/>
                  <a:pt x="5621865" y="495893"/>
                  <a:pt x="5614837" y="495731"/>
                </a:cubicBezTo>
                <a:lnTo>
                  <a:pt x="5571385" y="495731"/>
                </a:lnTo>
                <a:close/>
                <a:moveTo>
                  <a:pt x="4885585" y="428100"/>
                </a:moveTo>
                <a:lnTo>
                  <a:pt x="4929037" y="428100"/>
                </a:lnTo>
                <a:cubicBezTo>
                  <a:pt x="4935886" y="427920"/>
                  <a:pt x="4940634" y="428996"/>
                  <a:pt x="4943281" y="431327"/>
                </a:cubicBezTo>
                <a:cubicBezTo>
                  <a:pt x="4945929" y="433658"/>
                  <a:pt x="4947192" y="438321"/>
                  <a:pt x="4947073" y="445314"/>
                </a:cubicBezTo>
                <a:lnTo>
                  <a:pt x="4947073" y="478105"/>
                </a:lnTo>
                <a:cubicBezTo>
                  <a:pt x="4947218" y="485116"/>
                  <a:pt x="4946006" y="489847"/>
                  <a:pt x="4943435" y="492298"/>
                </a:cubicBezTo>
                <a:cubicBezTo>
                  <a:pt x="4940865" y="494749"/>
                  <a:pt x="4936065" y="495893"/>
                  <a:pt x="4929037" y="495731"/>
                </a:cubicBezTo>
                <a:lnTo>
                  <a:pt x="4885585" y="495731"/>
                </a:lnTo>
                <a:close/>
                <a:moveTo>
                  <a:pt x="6133361" y="424823"/>
                </a:moveTo>
                <a:lnTo>
                  <a:pt x="6179680" y="424823"/>
                </a:lnTo>
                <a:cubicBezTo>
                  <a:pt x="6185402" y="424840"/>
                  <a:pt x="6189638" y="426343"/>
                  <a:pt x="6192387" y="429332"/>
                </a:cubicBezTo>
                <a:cubicBezTo>
                  <a:pt x="6195137" y="432321"/>
                  <a:pt x="6196503" y="436693"/>
                  <a:pt x="6196487" y="442449"/>
                </a:cubicBezTo>
                <a:lnTo>
                  <a:pt x="6196487" y="466224"/>
                </a:lnTo>
                <a:cubicBezTo>
                  <a:pt x="6196708" y="474106"/>
                  <a:pt x="6194932" y="479657"/>
                  <a:pt x="6191157" y="482876"/>
                </a:cubicBezTo>
                <a:cubicBezTo>
                  <a:pt x="6187383" y="486096"/>
                  <a:pt x="6180278" y="487650"/>
                  <a:pt x="6169842" y="487539"/>
                </a:cubicBezTo>
                <a:lnTo>
                  <a:pt x="6133361" y="487539"/>
                </a:lnTo>
                <a:close/>
                <a:moveTo>
                  <a:pt x="2580536" y="424823"/>
                </a:moveTo>
                <a:lnTo>
                  <a:pt x="2626855" y="424823"/>
                </a:lnTo>
                <a:cubicBezTo>
                  <a:pt x="2632577" y="424840"/>
                  <a:pt x="2636813" y="426343"/>
                  <a:pt x="2639562" y="429332"/>
                </a:cubicBezTo>
                <a:cubicBezTo>
                  <a:pt x="2642312" y="432321"/>
                  <a:pt x="2643679" y="436693"/>
                  <a:pt x="2643661" y="442449"/>
                </a:cubicBezTo>
                <a:lnTo>
                  <a:pt x="2643661" y="466224"/>
                </a:lnTo>
                <a:cubicBezTo>
                  <a:pt x="2643883" y="474106"/>
                  <a:pt x="2642107" y="479657"/>
                  <a:pt x="2638333" y="482876"/>
                </a:cubicBezTo>
                <a:cubicBezTo>
                  <a:pt x="2634559" y="486096"/>
                  <a:pt x="2627453" y="487650"/>
                  <a:pt x="2617017" y="487539"/>
                </a:cubicBezTo>
                <a:lnTo>
                  <a:pt x="2580536" y="487539"/>
                </a:lnTo>
                <a:close/>
                <a:moveTo>
                  <a:pt x="980336" y="424823"/>
                </a:moveTo>
                <a:lnTo>
                  <a:pt x="1026655" y="424823"/>
                </a:lnTo>
                <a:cubicBezTo>
                  <a:pt x="1032377" y="424840"/>
                  <a:pt x="1036613" y="426343"/>
                  <a:pt x="1039363" y="429332"/>
                </a:cubicBezTo>
                <a:cubicBezTo>
                  <a:pt x="1042112" y="432321"/>
                  <a:pt x="1043479" y="436693"/>
                  <a:pt x="1043462" y="442449"/>
                </a:cubicBezTo>
                <a:lnTo>
                  <a:pt x="1043462" y="466224"/>
                </a:lnTo>
                <a:cubicBezTo>
                  <a:pt x="1043684" y="474106"/>
                  <a:pt x="1041908" y="479657"/>
                  <a:pt x="1038133" y="482876"/>
                </a:cubicBezTo>
                <a:cubicBezTo>
                  <a:pt x="1034358" y="486096"/>
                  <a:pt x="1027253" y="487650"/>
                  <a:pt x="1016818" y="487539"/>
                </a:cubicBezTo>
                <a:lnTo>
                  <a:pt x="980336" y="487539"/>
                </a:lnTo>
                <a:close/>
                <a:moveTo>
                  <a:pt x="8835523" y="349512"/>
                </a:moveTo>
                <a:lnTo>
                  <a:pt x="8760571" y="647222"/>
                </a:lnTo>
                <a:lnTo>
                  <a:pt x="8858050" y="647222"/>
                </a:lnTo>
                <a:lnTo>
                  <a:pt x="8864603" y="615275"/>
                </a:lnTo>
                <a:lnTo>
                  <a:pt x="8941194" y="615275"/>
                </a:lnTo>
                <a:lnTo>
                  <a:pt x="8947338" y="647222"/>
                </a:lnTo>
                <a:lnTo>
                  <a:pt x="9044817" y="647222"/>
                </a:lnTo>
                <a:lnTo>
                  <a:pt x="8969455" y="349512"/>
                </a:lnTo>
                <a:close/>
                <a:moveTo>
                  <a:pt x="8590321" y="349512"/>
                </a:moveTo>
                <a:cubicBezTo>
                  <a:pt x="8566783" y="349043"/>
                  <a:pt x="8549795" y="353256"/>
                  <a:pt x="8539356" y="362150"/>
                </a:cubicBezTo>
                <a:cubicBezTo>
                  <a:pt x="8528918" y="371044"/>
                  <a:pt x="8523801" y="387433"/>
                  <a:pt x="8524005" y="411318"/>
                </a:cubicBezTo>
                <a:lnTo>
                  <a:pt x="8524005" y="586235"/>
                </a:lnTo>
                <a:cubicBezTo>
                  <a:pt x="8523749" y="608653"/>
                  <a:pt x="8528559" y="624497"/>
                  <a:pt x="8538435" y="633766"/>
                </a:cubicBezTo>
                <a:cubicBezTo>
                  <a:pt x="8548311" y="643035"/>
                  <a:pt x="8564787" y="647521"/>
                  <a:pt x="8587865" y="647222"/>
                </a:cubicBezTo>
                <a:lnTo>
                  <a:pt x="8720551" y="647222"/>
                </a:lnTo>
                <a:lnTo>
                  <a:pt x="8740619" y="567816"/>
                </a:lnTo>
                <a:lnTo>
                  <a:pt x="8636587" y="567816"/>
                </a:lnTo>
                <a:cubicBezTo>
                  <a:pt x="8628849" y="568004"/>
                  <a:pt x="8623848" y="567013"/>
                  <a:pt x="8621587" y="564845"/>
                </a:cubicBezTo>
                <a:cubicBezTo>
                  <a:pt x="8619325" y="562677"/>
                  <a:pt x="8618319" y="558204"/>
                  <a:pt x="8618566" y="551427"/>
                </a:cubicBezTo>
                <a:lnTo>
                  <a:pt x="8618566" y="443259"/>
                </a:lnTo>
                <a:cubicBezTo>
                  <a:pt x="8618472" y="438001"/>
                  <a:pt x="8619479" y="434280"/>
                  <a:pt x="8621587" y="432094"/>
                </a:cubicBezTo>
                <a:cubicBezTo>
                  <a:pt x="8623695" y="429909"/>
                  <a:pt x="8627466" y="428850"/>
                  <a:pt x="8632901" y="428919"/>
                </a:cubicBezTo>
                <a:lnTo>
                  <a:pt x="8736114" y="428919"/>
                </a:lnTo>
                <a:lnTo>
                  <a:pt x="8719321" y="349512"/>
                </a:lnTo>
                <a:close/>
                <a:moveTo>
                  <a:pt x="8373653" y="349512"/>
                </a:moveTo>
                <a:lnTo>
                  <a:pt x="8373653" y="647222"/>
                </a:lnTo>
                <a:lnTo>
                  <a:pt x="8466985" y="647222"/>
                </a:lnTo>
                <a:lnTo>
                  <a:pt x="8466985" y="349512"/>
                </a:lnTo>
                <a:close/>
                <a:moveTo>
                  <a:pt x="8123956" y="349512"/>
                </a:moveTo>
                <a:lnTo>
                  <a:pt x="8123956" y="647222"/>
                </a:lnTo>
                <a:lnTo>
                  <a:pt x="8307394" y="647222"/>
                </a:lnTo>
                <a:lnTo>
                  <a:pt x="8327463" y="567816"/>
                </a:lnTo>
                <a:lnTo>
                  <a:pt x="8219745" y="567816"/>
                </a:lnTo>
                <a:lnTo>
                  <a:pt x="8219745" y="349512"/>
                </a:lnTo>
                <a:close/>
                <a:moveTo>
                  <a:pt x="7933096" y="349512"/>
                </a:moveTo>
                <a:cubicBezTo>
                  <a:pt x="7909558" y="349043"/>
                  <a:pt x="7892570" y="353256"/>
                  <a:pt x="7882131" y="362150"/>
                </a:cubicBezTo>
                <a:cubicBezTo>
                  <a:pt x="7871693" y="371044"/>
                  <a:pt x="7866576" y="387433"/>
                  <a:pt x="7866781" y="411318"/>
                </a:cubicBezTo>
                <a:lnTo>
                  <a:pt x="7866781" y="586235"/>
                </a:lnTo>
                <a:cubicBezTo>
                  <a:pt x="7866525" y="608653"/>
                  <a:pt x="7871335" y="624497"/>
                  <a:pt x="7881210" y="633766"/>
                </a:cubicBezTo>
                <a:cubicBezTo>
                  <a:pt x="7891086" y="643035"/>
                  <a:pt x="7907563" y="647521"/>
                  <a:pt x="7930641" y="647222"/>
                </a:cubicBezTo>
                <a:lnTo>
                  <a:pt x="8063326" y="647222"/>
                </a:lnTo>
                <a:lnTo>
                  <a:pt x="8083395" y="567816"/>
                </a:lnTo>
                <a:lnTo>
                  <a:pt x="7979363" y="567816"/>
                </a:lnTo>
                <a:cubicBezTo>
                  <a:pt x="7971624" y="568004"/>
                  <a:pt x="7966623" y="567013"/>
                  <a:pt x="7964362" y="564845"/>
                </a:cubicBezTo>
                <a:cubicBezTo>
                  <a:pt x="7962101" y="562677"/>
                  <a:pt x="7961094" y="558204"/>
                  <a:pt x="7961342" y="551427"/>
                </a:cubicBezTo>
                <a:lnTo>
                  <a:pt x="7961342" y="443259"/>
                </a:lnTo>
                <a:cubicBezTo>
                  <a:pt x="7961247" y="438001"/>
                  <a:pt x="7962254" y="434280"/>
                  <a:pt x="7964362" y="432094"/>
                </a:cubicBezTo>
                <a:cubicBezTo>
                  <a:pt x="7966470" y="429909"/>
                  <a:pt x="7970241" y="428850"/>
                  <a:pt x="7975676" y="428919"/>
                </a:cubicBezTo>
                <a:lnTo>
                  <a:pt x="8078890" y="428919"/>
                </a:lnTo>
                <a:lnTo>
                  <a:pt x="8062097" y="349512"/>
                </a:lnTo>
                <a:close/>
                <a:moveTo>
                  <a:pt x="7716429" y="349512"/>
                </a:moveTo>
                <a:lnTo>
                  <a:pt x="7716429" y="647222"/>
                </a:lnTo>
                <a:lnTo>
                  <a:pt x="7809761" y="647222"/>
                </a:lnTo>
                <a:lnTo>
                  <a:pt x="7809761" y="349512"/>
                </a:lnTo>
                <a:close/>
                <a:moveTo>
                  <a:pt x="7523521" y="349512"/>
                </a:moveTo>
                <a:cubicBezTo>
                  <a:pt x="7499984" y="349043"/>
                  <a:pt x="7482995" y="353256"/>
                  <a:pt x="7472556" y="362150"/>
                </a:cubicBezTo>
                <a:cubicBezTo>
                  <a:pt x="7462118" y="371044"/>
                  <a:pt x="7457001" y="387433"/>
                  <a:pt x="7457206" y="411318"/>
                </a:cubicBezTo>
                <a:lnTo>
                  <a:pt x="7457206" y="586235"/>
                </a:lnTo>
                <a:cubicBezTo>
                  <a:pt x="7456950" y="608653"/>
                  <a:pt x="7461760" y="624497"/>
                  <a:pt x="7471635" y="633766"/>
                </a:cubicBezTo>
                <a:cubicBezTo>
                  <a:pt x="7481512" y="643035"/>
                  <a:pt x="7497988" y="647521"/>
                  <a:pt x="7521066" y="647222"/>
                </a:cubicBezTo>
                <a:lnTo>
                  <a:pt x="7653751" y="647222"/>
                </a:lnTo>
                <a:lnTo>
                  <a:pt x="7673820" y="567816"/>
                </a:lnTo>
                <a:lnTo>
                  <a:pt x="7569788" y="567816"/>
                </a:lnTo>
                <a:cubicBezTo>
                  <a:pt x="7562049" y="568004"/>
                  <a:pt x="7557048" y="567013"/>
                  <a:pt x="7554787" y="564845"/>
                </a:cubicBezTo>
                <a:cubicBezTo>
                  <a:pt x="7552526" y="562677"/>
                  <a:pt x="7551519" y="558204"/>
                  <a:pt x="7551767" y="551427"/>
                </a:cubicBezTo>
                <a:lnTo>
                  <a:pt x="7551767" y="443259"/>
                </a:lnTo>
                <a:cubicBezTo>
                  <a:pt x="7551672" y="438001"/>
                  <a:pt x="7552679" y="434280"/>
                  <a:pt x="7554787" y="432094"/>
                </a:cubicBezTo>
                <a:cubicBezTo>
                  <a:pt x="7556895" y="429909"/>
                  <a:pt x="7560666" y="428850"/>
                  <a:pt x="7566102" y="428919"/>
                </a:cubicBezTo>
                <a:lnTo>
                  <a:pt x="7669315" y="428919"/>
                </a:lnTo>
                <a:lnTo>
                  <a:pt x="7652522" y="349512"/>
                </a:lnTo>
                <a:close/>
                <a:moveTo>
                  <a:pt x="7142881" y="349512"/>
                </a:moveTo>
                <a:lnTo>
                  <a:pt x="7142881" y="647222"/>
                </a:lnTo>
                <a:lnTo>
                  <a:pt x="7235803" y="647222"/>
                </a:lnTo>
                <a:lnTo>
                  <a:pt x="7235803" y="516999"/>
                </a:lnTo>
                <a:lnTo>
                  <a:pt x="7309577" y="647222"/>
                </a:lnTo>
                <a:lnTo>
                  <a:pt x="7401271" y="647222"/>
                </a:lnTo>
                <a:lnTo>
                  <a:pt x="7401271" y="349512"/>
                </a:lnTo>
                <a:lnTo>
                  <a:pt x="7307940" y="349512"/>
                </a:lnTo>
                <a:lnTo>
                  <a:pt x="7307940" y="483010"/>
                </a:lnTo>
                <a:lnTo>
                  <a:pt x="7234166" y="349512"/>
                </a:lnTo>
                <a:close/>
                <a:moveTo>
                  <a:pt x="6438031" y="349512"/>
                </a:moveTo>
                <a:lnTo>
                  <a:pt x="6438031" y="647222"/>
                </a:lnTo>
                <a:lnTo>
                  <a:pt x="6621469" y="647222"/>
                </a:lnTo>
                <a:lnTo>
                  <a:pt x="6641538" y="567816"/>
                </a:lnTo>
                <a:lnTo>
                  <a:pt x="6533820" y="567816"/>
                </a:lnTo>
                <a:lnTo>
                  <a:pt x="6533820" y="349512"/>
                </a:lnTo>
                <a:close/>
                <a:moveTo>
                  <a:pt x="6037981" y="349512"/>
                </a:moveTo>
                <a:lnTo>
                  <a:pt x="6037981" y="647222"/>
                </a:lnTo>
                <a:lnTo>
                  <a:pt x="6134999" y="647222"/>
                </a:lnTo>
                <a:lnTo>
                  <a:pt x="6134999" y="555068"/>
                </a:lnTo>
                <a:lnTo>
                  <a:pt x="6147297" y="555068"/>
                </a:lnTo>
                <a:cubicBezTo>
                  <a:pt x="6151968" y="555093"/>
                  <a:pt x="6155743" y="556271"/>
                  <a:pt x="6158620" y="558600"/>
                </a:cubicBezTo>
                <a:cubicBezTo>
                  <a:pt x="6161499" y="560930"/>
                  <a:pt x="6163736" y="564258"/>
                  <a:pt x="6165333" y="568584"/>
                </a:cubicBezTo>
                <a:lnTo>
                  <a:pt x="6192387" y="647222"/>
                </a:lnTo>
                <a:lnTo>
                  <a:pt x="6296781" y="647222"/>
                </a:lnTo>
                <a:lnTo>
                  <a:pt x="6268122" y="565717"/>
                </a:lnTo>
                <a:cubicBezTo>
                  <a:pt x="6265948" y="558951"/>
                  <a:pt x="6263031" y="553543"/>
                  <a:pt x="6259373" y="549493"/>
                </a:cubicBezTo>
                <a:cubicBezTo>
                  <a:pt x="6255714" y="545442"/>
                  <a:pt x="6250853" y="542798"/>
                  <a:pt x="6244789" y="541562"/>
                </a:cubicBezTo>
                <a:cubicBezTo>
                  <a:pt x="6259168" y="541170"/>
                  <a:pt x="6270118" y="536429"/>
                  <a:pt x="6277640" y="527340"/>
                </a:cubicBezTo>
                <a:cubicBezTo>
                  <a:pt x="6285161" y="518251"/>
                  <a:pt x="6288948" y="507167"/>
                  <a:pt x="6288999" y="494088"/>
                </a:cubicBezTo>
                <a:lnTo>
                  <a:pt x="6288999" y="415818"/>
                </a:lnTo>
                <a:cubicBezTo>
                  <a:pt x="6289101" y="392642"/>
                  <a:pt x="6283678" y="375759"/>
                  <a:pt x="6272727" y="365168"/>
                </a:cubicBezTo>
                <a:cubicBezTo>
                  <a:pt x="6261777" y="354577"/>
                  <a:pt x="6244687" y="349359"/>
                  <a:pt x="6221457" y="349512"/>
                </a:cubicBezTo>
                <a:close/>
                <a:moveTo>
                  <a:pt x="5771281" y="349512"/>
                </a:moveTo>
                <a:lnTo>
                  <a:pt x="5771281" y="647222"/>
                </a:lnTo>
                <a:lnTo>
                  <a:pt x="5969464" y="647222"/>
                </a:lnTo>
                <a:lnTo>
                  <a:pt x="5989124" y="567816"/>
                </a:lnTo>
                <a:lnTo>
                  <a:pt x="5863793" y="567816"/>
                </a:lnTo>
                <a:lnTo>
                  <a:pt x="5863793" y="534999"/>
                </a:lnTo>
                <a:lnTo>
                  <a:pt x="5969874" y="534999"/>
                </a:lnTo>
                <a:lnTo>
                  <a:pt x="5969874" y="465012"/>
                </a:lnTo>
                <a:lnTo>
                  <a:pt x="5863793" y="465012"/>
                </a:lnTo>
                <a:lnTo>
                  <a:pt x="5863793" y="428919"/>
                </a:lnTo>
                <a:lnTo>
                  <a:pt x="5988304" y="428919"/>
                </a:lnTo>
                <a:lnTo>
                  <a:pt x="5971921" y="349512"/>
                </a:lnTo>
                <a:close/>
                <a:moveTo>
                  <a:pt x="5476006" y="349512"/>
                </a:moveTo>
                <a:lnTo>
                  <a:pt x="5476006" y="647222"/>
                </a:lnTo>
                <a:lnTo>
                  <a:pt x="5571385" y="647222"/>
                </a:lnTo>
                <a:lnTo>
                  <a:pt x="5571385" y="572679"/>
                </a:lnTo>
                <a:lnTo>
                  <a:pt x="5658661" y="572679"/>
                </a:lnTo>
                <a:cubicBezTo>
                  <a:pt x="5682420" y="573080"/>
                  <a:pt x="5698964" y="568595"/>
                  <a:pt x="5708294" y="559224"/>
                </a:cubicBezTo>
                <a:cubicBezTo>
                  <a:pt x="5717623" y="549852"/>
                  <a:pt x="5722092" y="533191"/>
                  <a:pt x="5721699" y="509238"/>
                </a:cubicBezTo>
                <a:lnTo>
                  <a:pt x="5721699" y="412137"/>
                </a:lnTo>
                <a:cubicBezTo>
                  <a:pt x="5722100" y="388576"/>
                  <a:pt x="5717717" y="372152"/>
                  <a:pt x="5708549" y="362866"/>
                </a:cubicBezTo>
                <a:cubicBezTo>
                  <a:pt x="5699382" y="353580"/>
                  <a:pt x="5683025" y="349129"/>
                  <a:pt x="5659480" y="349512"/>
                </a:cubicBezTo>
                <a:close/>
                <a:moveTo>
                  <a:pt x="5130299" y="349512"/>
                </a:moveTo>
                <a:lnTo>
                  <a:pt x="5055347" y="647222"/>
                </a:lnTo>
                <a:lnTo>
                  <a:pt x="5152826" y="647222"/>
                </a:lnTo>
                <a:lnTo>
                  <a:pt x="5159379" y="615275"/>
                </a:lnTo>
                <a:lnTo>
                  <a:pt x="5235969" y="615275"/>
                </a:lnTo>
                <a:lnTo>
                  <a:pt x="5242113" y="647222"/>
                </a:lnTo>
                <a:lnTo>
                  <a:pt x="5339592" y="647222"/>
                </a:lnTo>
                <a:lnTo>
                  <a:pt x="5264230" y="349512"/>
                </a:lnTo>
                <a:close/>
                <a:moveTo>
                  <a:pt x="4790206" y="349512"/>
                </a:moveTo>
                <a:lnTo>
                  <a:pt x="4790206" y="647222"/>
                </a:lnTo>
                <a:lnTo>
                  <a:pt x="4885585" y="647222"/>
                </a:lnTo>
                <a:lnTo>
                  <a:pt x="4885585" y="572679"/>
                </a:lnTo>
                <a:lnTo>
                  <a:pt x="4972861" y="572679"/>
                </a:lnTo>
                <a:cubicBezTo>
                  <a:pt x="4996620" y="573080"/>
                  <a:pt x="5013164" y="568595"/>
                  <a:pt x="5022494" y="559224"/>
                </a:cubicBezTo>
                <a:cubicBezTo>
                  <a:pt x="5031823" y="549852"/>
                  <a:pt x="5036292" y="533191"/>
                  <a:pt x="5035900" y="509238"/>
                </a:cubicBezTo>
                <a:lnTo>
                  <a:pt x="5035900" y="412137"/>
                </a:lnTo>
                <a:cubicBezTo>
                  <a:pt x="5036300" y="388576"/>
                  <a:pt x="5031917" y="372152"/>
                  <a:pt x="5022749" y="362866"/>
                </a:cubicBezTo>
                <a:cubicBezTo>
                  <a:pt x="5013582" y="353580"/>
                  <a:pt x="4997225" y="349129"/>
                  <a:pt x="4973680" y="349512"/>
                </a:cubicBezTo>
                <a:close/>
                <a:moveTo>
                  <a:pt x="4539749" y="349512"/>
                </a:moveTo>
                <a:lnTo>
                  <a:pt x="4464796" y="647222"/>
                </a:lnTo>
                <a:lnTo>
                  <a:pt x="4562276" y="647222"/>
                </a:lnTo>
                <a:lnTo>
                  <a:pt x="4568829" y="615275"/>
                </a:lnTo>
                <a:lnTo>
                  <a:pt x="4645419" y="615275"/>
                </a:lnTo>
                <a:lnTo>
                  <a:pt x="4651563" y="647222"/>
                </a:lnTo>
                <a:lnTo>
                  <a:pt x="4749042" y="647222"/>
                </a:lnTo>
                <a:lnTo>
                  <a:pt x="4673680" y="349512"/>
                </a:lnTo>
                <a:close/>
                <a:moveTo>
                  <a:pt x="3732931" y="349512"/>
                </a:moveTo>
                <a:lnTo>
                  <a:pt x="3732931" y="647222"/>
                </a:lnTo>
                <a:lnTo>
                  <a:pt x="3916369" y="647222"/>
                </a:lnTo>
                <a:lnTo>
                  <a:pt x="3936438" y="567816"/>
                </a:lnTo>
                <a:lnTo>
                  <a:pt x="3828720" y="567816"/>
                </a:lnTo>
                <a:lnTo>
                  <a:pt x="3828720" y="349512"/>
                </a:lnTo>
                <a:close/>
                <a:moveTo>
                  <a:pt x="3466230" y="349512"/>
                </a:moveTo>
                <a:lnTo>
                  <a:pt x="3466230" y="647222"/>
                </a:lnTo>
                <a:lnTo>
                  <a:pt x="3664414" y="647222"/>
                </a:lnTo>
                <a:lnTo>
                  <a:pt x="3684074" y="567816"/>
                </a:lnTo>
                <a:lnTo>
                  <a:pt x="3558744" y="567816"/>
                </a:lnTo>
                <a:lnTo>
                  <a:pt x="3558744" y="534999"/>
                </a:lnTo>
                <a:lnTo>
                  <a:pt x="3664824" y="534999"/>
                </a:lnTo>
                <a:lnTo>
                  <a:pt x="3664824" y="465012"/>
                </a:lnTo>
                <a:lnTo>
                  <a:pt x="3558744" y="465012"/>
                </a:lnTo>
                <a:lnTo>
                  <a:pt x="3558744" y="428919"/>
                </a:lnTo>
                <a:lnTo>
                  <a:pt x="3683255" y="428919"/>
                </a:lnTo>
                <a:lnTo>
                  <a:pt x="3666872" y="349512"/>
                </a:lnTo>
                <a:close/>
                <a:moveTo>
                  <a:pt x="3161431" y="349512"/>
                </a:moveTo>
                <a:lnTo>
                  <a:pt x="3161431" y="647222"/>
                </a:lnTo>
                <a:lnTo>
                  <a:pt x="3343268" y="647222"/>
                </a:lnTo>
                <a:cubicBezTo>
                  <a:pt x="3367164" y="647495"/>
                  <a:pt x="3384254" y="642447"/>
                  <a:pt x="3394539" y="632078"/>
                </a:cubicBezTo>
                <a:cubicBezTo>
                  <a:pt x="3404824" y="621708"/>
                  <a:pt x="3409838" y="604381"/>
                  <a:pt x="3409583" y="580095"/>
                </a:cubicBezTo>
                <a:lnTo>
                  <a:pt x="3409583" y="416230"/>
                </a:lnTo>
                <a:cubicBezTo>
                  <a:pt x="3409812" y="392319"/>
                  <a:pt x="3404746" y="375162"/>
                  <a:pt x="3394385" y="364759"/>
                </a:cubicBezTo>
                <a:cubicBezTo>
                  <a:pt x="3384023" y="354356"/>
                  <a:pt x="3366985" y="349274"/>
                  <a:pt x="3343268" y="349512"/>
                </a:cubicBezTo>
                <a:close/>
                <a:moveTo>
                  <a:pt x="2853824" y="349512"/>
                </a:moveTo>
                <a:lnTo>
                  <a:pt x="2778872" y="647222"/>
                </a:lnTo>
                <a:lnTo>
                  <a:pt x="2876350" y="647222"/>
                </a:lnTo>
                <a:lnTo>
                  <a:pt x="2882904" y="615275"/>
                </a:lnTo>
                <a:lnTo>
                  <a:pt x="2959494" y="615275"/>
                </a:lnTo>
                <a:lnTo>
                  <a:pt x="2965638" y="647222"/>
                </a:lnTo>
                <a:lnTo>
                  <a:pt x="3063117" y="647222"/>
                </a:lnTo>
                <a:lnTo>
                  <a:pt x="2987755" y="349512"/>
                </a:lnTo>
                <a:close/>
                <a:moveTo>
                  <a:pt x="2485156" y="349512"/>
                </a:moveTo>
                <a:lnTo>
                  <a:pt x="2485156" y="647222"/>
                </a:lnTo>
                <a:lnTo>
                  <a:pt x="2582174" y="647222"/>
                </a:lnTo>
                <a:lnTo>
                  <a:pt x="2582174" y="555068"/>
                </a:lnTo>
                <a:lnTo>
                  <a:pt x="2594472" y="555068"/>
                </a:lnTo>
                <a:cubicBezTo>
                  <a:pt x="2599143" y="555093"/>
                  <a:pt x="2602918" y="556271"/>
                  <a:pt x="2605795" y="558600"/>
                </a:cubicBezTo>
                <a:cubicBezTo>
                  <a:pt x="2608674" y="560930"/>
                  <a:pt x="2610911" y="564258"/>
                  <a:pt x="2612508" y="568584"/>
                </a:cubicBezTo>
                <a:lnTo>
                  <a:pt x="2639562" y="647222"/>
                </a:lnTo>
                <a:lnTo>
                  <a:pt x="2743956" y="647222"/>
                </a:lnTo>
                <a:lnTo>
                  <a:pt x="2715298" y="565717"/>
                </a:lnTo>
                <a:cubicBezTo>
                  <a:pt x="2713123" y="558951"/>
                  <a:pt x="2710206" y="553543"/>
                  <a:pt x="2706548" y="549493"/>
                </a:cubicBezTo>
                <a:cubicBezTo>
                  <a:pt x="2702890" y="545442"/>
                  <a:pt x="2698028" y="542798"/>
                  <a:pt x="2691965" y="541562"/>
                </a:cubicBezTo>
                <a:cubicBezTo>
                  <a:pt x="2706343" y="541170"/>
                  <a:pt x="2717293" y="536429"/>
                  <a:pt x="2724814" y="527340"/>
                </a:cubicBezTo>
                <a:cubicBezTo>
                  <a:pt x="2732337" y="518251"/>
                  <a:pt x="2736123" y="507167"/>
                  <a:pt x="2736175" y="494088"/>
                </a:cubicBezTo>
                <a:lnTo>
                  <a:pt x="2736175" y="415818"/>
                </a:lnTo>
                <a:cubicBezTo>
                  <a:pt x="2736277" y="392642"/>
                  <a:pt x="2730853" y="375759"/>
                  <a:pt x="2719903" y="365168"/>
                </a:cubicBezTo>
                <a:cubicBezTo>
                  <a:pt x="2708953" y="354577"/>
                  <a:pt x="2691862" y="349359"/>
                  <a:pt x="2668632" y="349512"/>
                </a:cubicBezTo>
                <a:close/>
                <a:moveTo>
                  <a:pt x="2218456" y="349512"/>
                </a:moveTo>
                <a:lnTo>
                  <a:pt x="2218456" y="647222"/>
                </a:lnTo>
                <a:lnTo>
                  <a:pt x="2416639" y="647222"/>
                </a:lnTo>
                <a:lnTo>
                  <a:pt x="2436299" y="567816"/>
                </a:lnTo>
                <a:lnTo>
                  <a:pt x="2310968" y="567816"/>
                </a:lnTo>
                <a:lnTo>
                  <a:pt x="2310968" y="534999"/>
                </a:lnTo>
                <a:lnTo>
                  <a:pt x="2417048" y="534999"/>
                </a:lnTo>
                <a:lnTo>
                  <a:pt x="2417048" y="465012"/>
                </a:lnTo>
                <a:lnTo>
                  <a:pt x="2310968" y="465012"/>
                </a:lnTo>
                <a:lnTo>
                  <a:pt x="2310968" y="428919"/>
                </a:lnTo>
                <a:lnTo>
                  <a:pt x="2435480" y="428919"/>
                </a:lnTo>
                <a:lnTo>
                  <a:pt x="2419097" y="349512"/>
                </a:lnTo>
                <a:close/>
                <a:moveTo>
                  <a:pt x="2068104" y="349512"/>
                </a:moveTo>
                <a:lnTo>
                  <a:pt x="2068104" y="647222"/>
                </a:lnTo>
                <a:lnTo>
                  <a:pt x="2161436" y="647222"/>
                </a:lnTo>
                <a:lnTo>
                  <a:pt x="2161436" y="349512"/>
                </a:lnTo>
                <a:close/>
                <a:moveTo>
                  <a:pt x="1751731" y="349512"/>
                </a:moveTo>
                <a:lnTo>
                  <a:pt x="1751731" y="647222"/>
                </a:lnTo>
                <a:lnTo>
                  <a:pt x="1847521" y="647222"/>
                </a:lnTo>
                <a:lnTo>
                  <a:pt x="1847521" y="536637"/>
                </a:lnTo>
                <a:lnTo>
                  <a:pt x="1911875" y="536637"/>
                </a:lnTo>
                <a:lnTo>
                  <a:pt x="1911875" y="647222"/>
                </a:lnTo>
                <a:lnTo>
                  <a:pt x="2007664" y="647222"/>
                </a:lnTo>
                <a:lnTo>
                  <a:pt x="2007664" y="349512"/>
                </a:lnTo>
                <a:lnTo>
                  <a:pt x="1911875" y="349512"/>
                </a:lnTo>
                <a:lnTo>
                  <a:pt x="1911875" y="460917"/>
                </a:lnTo>
                <a:lnTo>
                  <a:pt x="1847521" y="460917"/>
                </a:lnTo>
                <a:lnTo>
                  <a:pt x="1847521" y="349512"/>
                </a:lnTo>
                <a:close/>
                <a:moveTo>
                  <a:pt x="1519906" y="349512"/>
                </a:moveTo>
                <a:cubicBezTo>
                  <a:pt x="1495950" y="349205"/>
                  <a:pt x="1479286" y="353912"/>
                  <a:pt x="1469914" y="363633"/>
                </a:cubicBezTo>
                <a:cubicBezTo>
                  <a:pt x="1460541" y="373355"/>
                  <a:pt x="1456055" y="389932"/>
                  <a:pt x="1456456" y="413365"/>
                </a:cubicBezTo>
                <a:lnTo>
                  <a:pt x="1456456" y="586646"/>
                </a:lnTo>
                <a:cubicBezTo>
                  <a:pt x="1456055" y="609405"/>
                  <a:pt x="1460541" y="625282"/>
                  <a:pt x="1469914" y="634278"/>
                </a:cubicBezTo>
                <a:cubicBezTo>
                  <a:pt x="1479286" y="643274"/>
                  <a:pt x="1495950" y="647589"/>
                  <a:pt x="1519906" y="647222"/>
                </a:cubicBezTo>
                <a:lnTo>
                  <a:pt x="1614552" y="647222"/>
                </a:lnTo>
                <a:lnTo>
                  <a:pt x="1614552" y="663196"/>
                </a:lnTo>
                <a:lnTo>
                  <a:pt x="1703379" y="643129"/>
                </a:lnTo>
                <a:lnTo>
                  <a:pt x="1703379" y="470710"/>
                </a:lnTo>
                <a:lnTo>
                  <a:pt x="1595697" y="470710"/>
                </a:lnTo>
                <a:lnTo>
                  <a:pt x="1595697" y="531349"/>
                </a:lnTo>
                <a:lnTo>
                  <a:pt x="1614552" y="531349"/>
                </a:lnTo>
                <a:lnTo>
                  <a:pt x="1614552" y="571502"/>
                </a:lnTo>
                <a:lnTo>
                  <a:pt x="1564954" y="571502"/>
                </a:lnTo>
                <a:cubicBezTo>
                  <a:pt x="1559514" y="571621"/>
                  <a:pt x="1555739" y="570665"/>
                  <a:pt x="1553630" y="568634"/>
                </a:cubicBezTo>
                <a:cubicBezTo>
                  <a:pt x="1551521" y="566602"/>
                  <a:pt x="1550513" y="562778"/>
                  <a:pt x="1550607" y="557162"/>
                </a:cubicBezTo>
                <a:lnTo>
                  <a:pt x="1550607" y="443258"/>
                </a:lnTo>
                <a:cubicBezTo>
                  <a:pt x="1550513" y="437641"/>
                  <a:pt x="1551521" y="433818"/>
                  <a:pt x="1553630" y="431786"/>
                </a:cubicBezTo>
                <a:cubicBezTo>
                  <a:pt x="1555739" y="429755"/>
                  <a:pt x="1559514" y="428799"/>
                  <a:pt x="1564954" y="428919"/>
                </a:cubicBezTo>
                <a:lnTo>
                  <a:pt x="1684958" y="428919"/>
                </a:lnTo>
                <a:lnTo>
                  <a:pt x="1668585" y="349512"/>
                </a:lnTo>
                <a:close/>
                <a:moveTo>
                  <a:pt x="1189756" y="349512"/>
                </a:moveTo>
                <a:lnTo>
                  <a:pt x="1189756" y="647222"/>
                </a:lnTo>
                <a:lnTo>
                  <a:pt x="1387939" y="647222"/>
                </a:lnTo>
                <a:lnTo>
                  <a:pt x="1407599" y="567816"/>
                </a:lnTo>
                <a:lnTo>
                  <a:pt x="1282269" y="567816"/>
                </a:lnTo>
                <a:lnTo>
                  <a:pt x="1282269" y="534999"/>
                </a:lnTo>
                <a:lnTo>
                  <a:pt x="1388349" y="534999"/>
                </a:lnTo>
                <a:lnTo>
                  <a:pt x="1388349" y="465012"/>
                </a:lnTo>
                <a:lnTo>
                  <a:pt x="1282269" y="465012"/>
                </a:lnTo>
                <a:lnTo>
                  <a:pt x="1282269" y="428919"/>
                </a:lnTo>
                <a:lnTo>
                  <a:pt x="1406780" y="428919"/>
                </a:lnTo>
                <a:lnTo>
                  <a:pt x="1390397" y="349512"/>
                </a:lnTo>
                <a:close/>
                <a:moveTo>
                  <a:pt x="884956" y="349512"/>
                </a:moveTo>
                <a:lnTo>
                  <a:pt x="884956" y="647222"/>
                </a:lnTo>
                <a:lnTo>
                  <a:pt x="981974" y="647222"/>
                </a:lnTo>
                <a:lnTo>
                  <a:pt x="981974" y="555068"/>
                </a:lnTo>
                <a:lnTo>
                  <a:pt x="994272" y="555068"/>
                </a:lnTo>
                <a:cubicBezTo>
                  <a:pt x="998943" y="555093"/>
                  <a:pt x="1002718" y="556271"/>
                  <a:pt x="1005596" y="558600"/>
                </a:cubicBezTo>
                <a:cubicBezTo>
                  <a:pt x="1008474" y="560930"/>
                  <a:pt x="1010711" y="564258"/>
                  <a:pt x="1012308" y="568584"/>
                </a:cubicBezTo>
                <a:lnTo>
                  <a:pt x="1039363" y="647222"/>
                </a:lnTo>
                <a:lnTo>
                  <a:pt x="1143756" y="647222"/>
                </a:lnTo>
                <a:lnTo>
                  <a:pt x="1115098" y="565717"/>
                </a:lnTo>
                <a:cubicBezTo>
                  <a:pt x="1112923" y="558951"/>
                  <a:pt x="1110007" y="553543"/>
                  <a:pt x="1106348" y="549493"/>
                </a:cubicBezTo>
                <a:cubicBezTo>
                  <a:pt x="1102689" y="545442"/>
                  <a:pt x="1097828" y="542798"/>
                  <a:pt x="1091765" y="541562"/>
                </a:cubicBezTo>
                <a:cubicBezTo>
                  <a:pt x="1106144" y="541170"/>
                  <a:pt x="1117093" y="536429"/>
                  <a:pt x="1124615" y="527340"/>
                </a:cubicBezTo>
                <a:cubicBezTo>
                  <a:pt x="1132137" y="518251"/>
                  <a:pt x="1135924" y="507167"/>
                  <a:pt x="1135975" y="494088"/>
                </a:cubicBezTo>
                <a:lnTo>
                  <a:pt x="1135975" y="415818"/>
                </a:lnTo>
                <a:cubicBezTo>
                  <a:pt x="1136077" y="392642"/>
                  <a:pt x="1130653" y="375759"/>
                  <a:pt x="1119703" y="365168"/>
                </a:cubicBezTo>
                <a:cubicBezTo>
                  <a:pt x="1108753" y="354577"/>
                  <a:pt x="1091663" y="349359"/>
                  <a:pt x="1068432" y="349512"/>
                </a:cubicBezTo>
                <a:close/>
                <a:moveTo>
                  <a:pt x="4205110" y="346556"/>
                </a:moveTo>
                <a:lnTo>
                  <a:pt x="4264729" y="346556"/>
                </a:lnTo>
                <a:cubicBezTo>
                  <a:pt x="4274127" y="346310"/>
                  <a:pt x="4280642" y="347786"/>
                  <a:pt x="4284274" y="350985"/>
                </a:cubicBezTo>
                <a:cubicBezTo>
                  <a:pt x="4287906" y="354183"/>
                  <a:pt x="4289640" y="360580"/>
                  <a:pt x="4289476" y="370176"/>
                </a:cubicBezTo>
                <a:lnTo>
                  <a:pt x="4289476" y="415169"/>
                </a:lnTo>
                <a:cubicBezTo>
                  <a:pt x="4289675" y="424788"/>
                  <a:pt x="4288012" y="431279"/>
                  <a:pt x="4284485" y="434642"/>
                </a:cubicBezTo>
                <a:cubicBezTo>
                  <a:pt x="4280958" y="438005"/>
                  <a:pt x="4274373" y="439575"/>
                  <a:pt x="4264729" y="439352"/>
                </a:cubicBezTo>
                <a:lnTo>
                  <a:pt x="4205110" y="439352"/>
                </a:lnTo>
                <a:close/>
                <a:moveTo>
                  <a:pt x="614185" y="346556"/>
                </a:moveTo>
                <a:lnTo>
                  <a:pt x="673805" y="346556"/>
                </a:lnTo>
                <a:cubicBezTo>
                  <a:pt x="683202" y="346310"/>
                  <a:pt x="689717" y="347786"/>
                  <a:pt x="693350" y="350985"/>
                </a:cubicBezTo>
                <a:cubicBezTo>
                  <a:pt x="696982" y="354183"/>
                  <a:pt x="698716" y="360580"/>
                  <a:pt x="698552" y="370176"/>
                </a:cubicBezTo>
                <a:lnTo>
                  <a:pt x="698552" y="415169"/>
                </a:lnTo>
                <a:cubicBezTo>
                  <a:pt x="698751" y="424788"/>
                  <a:pt x="697087" y="431279"/>
                  <a:pt x="693560" y="434642"/>
                </a:cubicBezTo>
                <a:cubicBezTo>
                  <a:pt x="690033" y="438005"/>
                  <a:pt x="683448" y="439575"/>
                  <a:pt x="673805" y="439352"/>
                </a:cubicBezTo>
                <a:lnTo>
                  <a:pt x="614185" y="439352"/>
                </a:lnTo>
                <a:close/>
                <a:moveTo>
                  <a:pt x="6682264" y="337225"/>
                </a:moveTo>
                <a:cubicBezTo>
                  <a:pt x="6664901" y="337370"/>
                  <a:pt x="6652655" y="341174"/>
                  <a:pt x="6645525" y="348635"/>
                </a:cubicBezTo>
                <a:cubicBezTo>
                  <a:pt x="6638395" y="356097"/>
                  <a:pt x="6634950" y="366348"/>
                  <a:pt x="6635189" y="379387"/>
                </a:cubicBezTo>
                <a:cubicBezTo>
                  <a:pt x="6635257" y="398327"/>
                  <a:pt x="6639521" y="410897"/>
                  <a:pt x="6647981" y="417097"/>
                </a:cubicBezTo>
                <a:cubicBezTo>
                  <a:pt x="6656441" y="423297"/>
                  <a:pt x="6668687" y="426145"/>
                  <a:pt x="6684721" y="425642"/>
                </a:cubicBezTo>
                <a:cubicBezTo>
                  <a:pt x="6684593" y="429721"/>
                  <a:pt x="6683621" y="435079"/>
                  <a:pt x="6681804" y="441718"/>
                </a:cubicBezTo>
                <a:cubicBezTo>
                  <a:pt x="6679987" y="448356"/>
                  <a:pt x="6678094" y="453920"/>
                  <a:pt x="6676124" y="458408"/>
                </a:cubicBezTo>
                <a:lnTo>
                  <a:pt x="6705189" y="458408"/>
                </a:lnTo>
                <a:cubicBezTo>
                  <a:pt x="6708342" y="454211"/>
                  <a:pt x="6711905" y="447770"/>
                  <a:pt x="6715878" y="439085"/>
                </a:cubicBezTo>
                <a:cubicBezTo>
                  <a:pt x="6719849" y="430400"/>
                  <a:pt x="6723321" y="420897"/>
                  <a:pt x="6726293" y="410576"/>
                </a:cubicBezTo>
                <a:cubicBezTo>
                  <a:pt x="6729265" y="400254"/>
                  <a:pt x="6730827" y="390540"/>
                  <a:pt x="6730978" y="381434"/>
                </a:cubicBezTo>
                <a:cubicBezTo>
                  <a:pt x="6731174" y="366160"/>
                  <a:pt x="6727507" y="354955"/>
                  <a:pt x="6719977" y="347817"/>
                </a:cubicBezTo>
                <a:cubicBezTo>
                  <a:pt x="6712446" y="340679"/>
                  <a:pt x="6699876" y="337148"/>
                  <a:pt x="6682264" y="337225"/>
                </a:cubicBezTo>
                <a:close/>
                <a:moveTo>
                  <a:pt x="6788865" y="238727"/>
                </a:moveTo>
                <a:lnTo>
                  <a:pt x="6788865" y="647213"/>
                </a:lnTo>
                <a:lnTo>
                  <a:pt x="7060791" y="647213"/>
                </a:lnTo>
                <a:lnTo>
                  <a:pt x="7087765" y="538260"/>
                </a:lnTo>
                <a:lnTo>
                  <a:pt x="6915801" y="538260"/>
                </a:lnTo>
                <a:lnTo>
                  <a:pt x="6915801" y="493231"/>
                </a:lnTo>
                <a:lnTo>
                  <a:pt x="7061353" y="493231"/>
                </a:lnTo>
                <a:lnTo>
                  <a:pt x="7061353" y="397204"/>
                </a:lnTo>
                <a:lnTo>
                  <a:pt x="6915801" y="397204"/>
                </a:lnTo>
                <a:lnTo>
                  <a:pt x="6915801" y="347680"/>
                </a:lnTo>
                <a:lnTo>
                  <a:pt x="7086642" y="347680"/>
                </a:lnTo>
                <a:lnTo>
                  <a:pt x="7064163" y="238727"/>
                </a:lnTo>
                <a:close/>
                <a:moveTo>
                  <a:pt x="4074240" y="238727"/>
                </a:moveTo>
                <a:lnTo>
                  <a:pt x="4074240" y="647213"/>
                </a:lnTo>
                <a:lnTo>
                  <a:pt x="4205110" y="647213"/>
                </a:lnTo>
                <a:lnTo>
                  <a:pt x="4205110" y="544933"/>
                </a:lnTo>
                <a:lnTo>
                  <a:pt x="4324860" y="544933"/>
                </a:lnTo>
                <a:cubicBezTo>
                  <a:pt x="4357459" y="545483"/>
                  <a:pt x="4380160" y="539329"/>
                  <a:pt x="4392960" y="526471"/>
                </a:cubicBezTo>
                <a:cubicBezTo>
                  <a:pt x="4405761" y="513612"/>
                  <a:pt x="4411893" y="490751"/>
                  <a:pt x="4411355" y="457886"/>
                </a:cubicBezTo>
                <a:lnTo>
                  <a:pt x="4411355" y="324653"/>
                </a:lnTo>
                <a:cubicBezTo>
                  <a:pt x="4411905" y="292326"/>
                  <a:pt x="4405890" y="269791"/>
                  <a:pt x="4393312" y="257050"/>
                </a:cubicBezTo>
                <a:cubicBezTo>
                  <a:pt x="4380733" y="244308"/>
                  <a:pt x="4358290" y="238201"/>
                  <a:pt x="4325983" y="238727"/>
                </a:cubicBezTo>
                <a:close/>
                <a:moveTo>
                  <a:pt x="483315" y="238727"/>
                </a:moveTo>
                <a:lnTo>
                  <a:pt x="483315" y="647213"/>
                </a:lnTo>
                <a:lnTo>
                  <a:pt x="614185" y="647213"/>
                </a:lnTo>
                <a:lnTo>
                  <a:pt x="614185" y="544933"/>
                </a:lnTo>
                <a:lnTo>
                  <a:pt x="733936" y="544933"/>
                </a:lnTo>
                <a:cubicBezTo>
                  <a:pt x="766535" y="545483"/>
                  <a:pt x="789235" y="539329"/>
                  <a:pt x="802036" y="526471"/>
                </a:cubicBezTo>
                <a:cubicBezTo>
                  <a:pt x="814837" y="513612"/>
                  <a:pt x="820968" y="490751"/>
                  <a:pt x="820430" y="457886"/>
                </a:cubicBezTo>
                <a:lnTo>
                  <a:pt x="820430" y="324653"/>
                </a:lnTo>
                <a:cubicBezTo>
                  <a:pt x="820980" y="292326"/>
                  <a:pt x="814966" y="269791"/>
                  <a:pt x="802387" y="257050"/>
                </a:cubicBezTo>
                <a:cubicBezTo>
                  <a:pt x="789808" y="244308"/>
                  <a:pt x="767366" y="238201"/>
                  <a:pt x="735059" y="238727"/>
                </a:cubicBezTo>
                <a:close/>
                <a:moveTo>
                  <a:pt x="500063" y="0"/>
                </a:moveTo>
                <a:lnTo>
                  <a:pt x="9029701" y="0"/>
                </a:lnTo>
                <a:cubicBezTo>
                  <a:pt x="9305878" y="0"/>
                  <a:pt x="9529764" y="223886"/>
                  <a:pt x="9529764" y="500063"/>
                </a:cubicBezTo>
                <a:lnTo>
                  <a:pt x="9529763" y="500063"/>
                </a:lnTo>
                <a:cubicBezTo>
                  <a:pt x="9529763" y="776240"/>
                  <a:pt x="9305877" y="1000126"/>
                  <a:pt x="9029700" y="1000126"/>
                </a:cubicBezTo>
                <a:lnTo>
                  <a:pt x="500063" y="1000125"/>
                </a:lnTo>
                <a:cubicBezTo>
                  <a:pt x="258408" y="1000125"/>
                  <a:pt x="56789" y="828713"/>
                  <a:pt x="10160" y="600842"/>
                </a:cubicBezTo>
                <a:lnTo>
                  <a:pt x="0" y="500063"/>
                </a:lnTo>
                <a:lnTo>
                  <a:pt x="10160" y="399283"/>
                </a:lnTo>
                <a:cubicBezTo>
                  <a:pt x="56789" y="171412"/>
                  <a:pt x="258408" y="0"/>
                  <a:pt x="500063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152400">
              <a:srgbClr val="FFFF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B prst="angle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defTabSz="864008">
              <a:lnSpc>
                <a:spcPct val="90000"/>
              </a:lnSpc>
              <a:spcBef>
                <a:spcPct val="0"/>
              </a:spcBef>
              <a:buNone/>
              <a:defRPr lang="en-US" sz="3600" b="1" dirty="0">
                <a:solidFill>
                  <a:srgbClr val="FF0000"/>
                </a:solidFill>
                <a:latin typeface="American Captain Eternal" panose="02000503030000020004" pitchFamily="50" charset="0"/>
                <a:ea typeface="+mj-ea"/>
                <a:cs typeface="+mj-cs"/>
              </a:defRPr>
            </a:lvl1pPr>
          </a:lstStyle>
          <a:p>
            <a:pPr algn="ctr"/>
            <a:endParaRPr lang="it-IT" sz="3200" dirty="0">
              <a:ln>
                <a:solidFill>
                  <a:srgbClr val="A60184"/>
                </a:solidFill>
              </a:ln>
            </a:endParaRPr>
          </a:p>
        </p:txBody>
      </p:sp>
      <p:pic>
        <p:nvPicPr>
          <p:cNvPr id="9" name="Immagine 8" descr="Immagine che contiene segnale, orologio&#10;&#10;Descrizione generata automaticamente">
            <a:extLst>
              <a:ext uri="{FF2B5EF4-FFF2-40B4-BE49-F238E27FC236}">
                <a16:creationId xmlns:a16="http://schemas.microsoft.com/office/drawing/2014/main" id="{D2E3D142-5975-4B62-A709-4EC69E90B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" y="3497471"/>
            <a:ext cx="1674244" cy="2578994"/>
          </a:xfrm>
          <a:prstGeom prst="rect">
            <a:avLst/>
          </a:prstGeom>
        </p:spPr>
      </p:pic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E666A0A-11F9-4123-B58D-7A5566D7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18471"/>
          <a:stretch/>
        </p:blipFill>
        <p:spPr>
          <a:xfrm>
            <a:off x="133349" y="1934397"/>
            <a:ext cx="2400301" cy="13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E56797-B288-408E-B705-1EDABDC0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399" y="1883329"/>
            <a:ext cx="6686937" cy="41004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FF0000"/>
                </a:solidFill>
              </a:rPr>
              <a:t>P</a:t>
            </a:r>
            <a:r>
              <a:rPr lang="it-IT" dirty="0"/>
              <a:t>adre dei poveri </a:t>
            </a:r>
            <a:r>
              <a:rPr lang="it-IT" dirty="0">
                <a:latin typeface="Arial Black" panose="020B0A04020102020204" pitchFamily="34" charset="0"/>
              </a:rPr>
              <a:t>aiutaci a riscattare </a:t>
            </a:r>
            <a:br>
              <a:rPr lang="it-IT" dirty="0"/>
            </a:br>
            <a:r>
              <a:rPr lang="it-IT" dirty="0"/>
              <a:t>gli </a:t>
            </a:r>
            <a:r>
              <a:rPr lang="it-IT" dirty="0">
                <a:latin typeface="Arial Black" panose="020B0A04020102020204" pitchFamily="34" charset="0"/>
              </a:rPr>
              <a:t>abbandonati</a:t>
            </a:r>
            <a:r>
              <a:rPr lang="it-IT" dirty="0"/>
              <a:t> e i </a:t>
            </a:r>
            <a:r>
              <a:rPr lang="it-IT" dirty="0">
                <a:latin typeface="Arial Black" panose="020B0A04020102020204" pitchFamily="34" charset="0"/>
              </a:rPr>
              <a:t>dimenticati</a:t>
            </a:r>
            <a:r>
              <a:rPr lang="it-IT" dirty="0"/>
              <a:t> di </a:t>
            </a:r>
            <a:br>
              <a:rPr lang="it-IT" dirty="0"/>
            </a:br>
            <a:r>
              <a:rPr lang="it-IT" dirty="0"/>
              <a:t>questa terra che tanto valgono ai tuoi occhi. 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  <a:r>
              <a:rPr lang="it-IT" dirty="0">
                <a:latin typeface="Arial Black" panose="020B0A04020102020204" pitchFamily="34" charset="0"/>
              </a:rPr>
              <a:t>isana la nostra vita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affinché proteggiamo il mondo </a:t>
            </a:r>
            <a:br>
              <a:rPr lang="it-IT" dirty="0"/>
            </a:br>
            <a:r>
              <a:rPr lang="it-IT" dirty="0"/>
              <a:t>e non lo disperdiamo, </a:t>
            </a:r>
            <a:br>
              <a:rPr lang="it-IT" dirty="0"/>
            </a:br>
            <a:r>
              <a:rPr lang="it-IT" dirty="0"/>
              <a:t>affinché seminiamo bellezza </a:t>
            </a:r>
            <a:br>
              <a:rPr lang="it-IT" dirty="0"/>
            </a:br>
            <a:r>
              <a:rPr lang="it-IT" dirty="0"/>
              <a:t>e non inquinamento e distruzione. 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it-IT" dirty="0">
                <a:latin typeface="Arial Black" panose="020B0A04020102020204" pitchFamily="34" charset="0"/>
              </a:rPr>
              <a:t>occa i cuori </a:t>
            </a:r>
            <a:br>
              <a:rPr lang="it-IT" dirty="0"/>
            </a:br>
            <a:r>
              <a:rPr lang="it-IT" dirty="0"/>
              <a:t>di quanti cercano solo vantaggi </a:t>
            </a:r>
            <a:br>
              <a:rPr lang="it-IT" dirty="0"/>
            </a:br>
            <a:r>
              <a:rPr lang="it-IT" dirty="0"/>
              <a:t>a spese dei poveri della terra. 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583A78-160C-465B-974D-4F3C4D714D99}"/>
              </a:ext>
            </a:extLst>
          </p:cNvPr>
          <p:cNvSpPr txBox="1"/>
          <p:nvPr/>
        </p:nvSpPr>
        <p:spPr>
          <a:xfrm>
            <a:off x="479424" y="419664"/>
            <a:ext cx="8763002" cy="866776"/>
          </a:xfrm>
          <a:custGeom>
            <a:avLst/>
            <a:gdLst/>
            <a:ahLst/>
            <a:cxnLst/>
            <a:rect l="l" t="t" r="r" b="b"/>
            <a:pathLst>
              <a:path w="9529764" h="1000126">
                <a:moveTo>
                  <a:pt x="0" y="500062"/>
                </a:moveTo>
                <a:lnTo>
                  <a:pt x="0" y="500063"/>
                </a:lnTo>
                <a:lnTo>
                  <a:pt x="0" y="500063"/>
                </a:lnTo>
                <a:close/>
                <a:moveTo>
                  <a:pt x="8902694" y="429789"/>
                </a:moveTo>
                <a:lnTo>
                  <a:pt x="8927678" y="551842"/>
                </a:lnTo>
                <a:lnTo>
                  <a:pt x="8877710" y="551842"/>
                </a:lnTo>
                <a:close/>
                <a:moveTo>
                  <a:pt x="5197469" y="429789"/>
                </a:moveTo>
                <a:lnTo>
                  <a:pt x="5222453" y="551842"/>
                </a:lnTo>
                <a:lnTo>
                  <a:pt x="5172485" y="551842"/>
                </a:lnTo>
                <a:close/>
                <a:moveTo>
                  <a:pt x="4606919" y="429789"/>
                </a:moveTo>
                <a:lnTo>
                  <a:pt x="4631903" y="551842"/>
                </a:lnTo>
                <a:lnTo>
                  <a:pt x="4581935" y="551842"/>
                </a:lnTo>
                <a:close/>
                <a:moveTo>
                  <a:pt x="2920994" y="429789"/>
                </a:moveTo>
                <a:lnTo>
                  <a:pt x="2945978" y="551842"/>
                </a:lnTo>
                <a:lnTo>
                  <a:pt x="2896010" y="551842"/>
                </a:lnTo>
                <a:close/>
                <a:moveTo>
                  <a:pt x="3253534" y="428509"/>
                </a:moveTo>
                <a:lnTo>
                  <a:pt x="3302723" y="428509"/>
                </a:lnTo>
                <a:cubicBezTo>
                  <a:pt x="3308717" y="428390"/>
                  <a:pt x="3312714" y="429346"/>
                  <a:pt x="3314712" y="431377"/>
                </a:cubicBezTo>
                <a:cubicBezTo>
                  <a:pt x="3316710" y="433409"/>
                  <a:pt x="3317633" y="437233"/>
                  <a:pt x="3317479" y="442850"/>
                </a:cubicBezTo>
                <a:lnTo>
                  <a:pt x="3317479" y="553475"/>
                </a:lnTo>
                <a:cubicBezTo>
                  <a:pt x="3317624" y="559092"/>
                  <a:pt x="3316719" y="562916"/>
                  <a:pt x="3314763" y="564948"/>
                </a:cubicBezTo>
                <a:cubicBezTo>
                  <a:pt x="3312808" y="566979"/>
                  <a:pt x="3308931" y="567935"/>
                  <a:pt x="3303133" y="567816"/>
                </a:cubicBezTo>
                <a:lnTo>
                  <a:pt x="3253534" y="567816"/>
                </a:lnTo>
                <a:close/>
                <a:moveTo>
                  <a:pt x="5571385" y="428100"/>
                </a:moveTo>
                <a:lnTo>
                  <a:pt x="5614837" y="428100"/>
                </a:lnTo>
                <a:cubicBezTo>
                  <a:pt x="5621686" y="427920"/>
                  <a:pt x="5626434" y="428996"/>
                  <a:pt x="5629081" y="431327"/>
                </a:cubicBezTo>
                <a:cubicBezTo>
                  <a:pt x="5631729" y="433658"/>
                  <a:pt x="5632992" y="438321"/>
                  <a:pt x="5632873" y="445314"/>
                </a:cubicBezTo>
                <a:lnTo>
                  <a:pt x="5632873" y="478105"/>
                </a:lnTo>
                <a:cubicBezTo>
                  <a:pt x="5633018" y="485116"/>
                  <a:pt x="5631805" y="489847"/>
                  <a:pt x="5629235" y="492298"/>
                </a:cubicBezTo>
                <a:cubicBezTo>
                  <a:pt x="5626665" y="494749"/>
                  <a:pt x="5621865" y="495893"/>
                  <a:pt x="5614837" y="495731"/>
                </a:cubicBezTo>
                <a:lnTo>
                  <a:pt x="5571385" y="495731"/>
                </a:lnTo>
                <a:close/>
                <a:moveTo>
                  <a:pt x="4885585" y="428100"/>
                </a:moveTo>
                <a:lnTo>
                  <a:pt x="4929037" y="428100"/>
                </a:lnTo>
                <a:cubicBezTo>
                  <a:pt x="4935886" y="427920"/>
                  <a:pt x="4940634" y="428996"/>
                  <a:pt x="4943281" y="431327"/>
                </a:cubicBezTo>
                <a:cubicBezTo>
                  <a:pt x="4945929" y="433658"/>
                  <a:pt x="4947192" y="438321"/>
                  <a:pt x="4947073" y="445314"/>
                </a:cubicBezTo>
                <a:lnTo>
                  <a:pt x="4947073" y="478105"/>
                </a:lnTo>
                <a:cubicBezTo>
                  <a:pt x="4947218" y="485116"/>
                  <a:pt x="4946006" y="489847"/>
                  <a:pt x="4943435" y="492298"/>
                </a:cubicBezTo>
                <a:cubicBezTo>
                  <a:pt x="4940865" y="494749"/>
                  <a:pt x="4936065" y="495893"/>
                  <a:pt x="4929037" y="495731"/>
                </a:cubicBezTo>
                <a:lnTo>
                  <a:pt x="4885585" y="495731"/>
                </a:lnTo>
                <a:close/>
                <a:moveTo>
                  <a:pt x="6133361" y="424823"/>
                </a:moveTo>
                <a:lnTo>
                  <a:pt x="6179680" y="424823"/>
                </a:lnTo>
                <a:cubicBezTo>
                  <a:pt x="6185402" y="424840"/>
                  <a:pt x="6189638" y="426343"/>
                  <a:pt x="6192387" y="429332"/>
                </a:cubicBezTo>
                <a:cubicBezTo>
                  <a:pt x="6195137" y="432321"/>
                  <a:pt x="6196503" y="436693"/>
                  <a:pt x="6196487" y="442449"/>
                </a:cubicBezTo>
                <a:lnTo>
                  <a:pt x="6196487" y="466224"/>
                </a:lnTo>
                <a:cubicBezTo>
                  <a:pt x="6196708" y="474106"/>
                  <a:pt x="6194932" y="479657"/>
                  <a:pt x="6191157" y="482876"/>
                </a:cubicBezTo>
                <a:cubicBezTo>
                  <a:pt x="6187383" y="486096"/>
                  <a:pt x="6180278" y="487650"/>
                  <a:pt x="6169842" y="487539"/>
                </a:cubicBezTo>
                <a:lnTo>
                  <a:pt x="6133361" y="487539"/>
                </a:lnTo>
                <a:close/>
                <a:moveTo>
                  <a:pt x="2580536" y="424823"/>
                </a:moveTo>
                <a:lnTo>
                  <a:pt x="2626855" y="424823"/>
                </a:lnTo>
                <a:cubicBezTo>
                  <a:pt x="2632577" y="424840"/>
                  <a:pt x="2636813" y="426343"/>
                  <a:pt x="2639562" y="429332"/>
                </a:cubicBezTo>
                <a:cubicBezTo>
                  <a:pt x="2642312" y="432321"/>
                  <a:pt x="2643679" y="436693"/>
                  <a:pt x="2643661" y="442449"/>
                </a:cubicBezTo>
                <a:lnTo>
                  <a:pt x="2643661" y="466224"/>
                </a:lnTo>
                <a:cubicBezTo>
                  <a:pt x="2643883" y="474106"/>
                  <a:pt x="2642107" y="479657"/>
                  <a:pt x="2638333" y="482876"/>
                </a:cubicBezTo>
                <a:cubicBezTo>
                  <a:pt x="2634559" y="486096"/>
                  <a:pt x="2627453" y="487650"/>
                  <a:pt x="2617017" y="487539"/>
                </a:cubicBezTo>
                <a:lnTo>
                  <a:pt x="2580536" y="487539"/>
                </a:lnTo>
                <a:close/>
                <a:moveTo>
                  <a:pt x="980336" y="424823"/>
                </a:moveTo>
                <a:lnTo>
                  <a:pt x="1026655" y="424823"/>
                </a:lnTo>
                <a:cubicBezTo>
                  <a:pt x="1032377" y="424840"/>
                  <a:pt x="1036613" y="426343"/>
                  <a:pt x="1039363" y="429332"/>
                </a:cubicBezTo>
                <a:cubicBezTo>
                  <a:pt x="1042112" y="432321"/>
                  <a:pt x="1043479" y="436693"/>
                  <a:pt x="1043462" y="442449"/>
                </a:cubicBezTo>
                <a:lnTo>
                  <a:pt x="1043462" y="466224"/>
                </a:lnTo>
                <a:cubicBezTo>
                  <a:pt x="1043684" y="474106"/>
                  <a:pt x="1041908" y="479657"/>
                  <a:pt x="1038133" y="482876"/>
                </a:cubicBezTo>
                <a:cubicBezTo>
                  <a:pt x="1034358" y="486096"/>
                  <a:pt x="1027253" y="487650"/>
                  <a:pt x="1016818" y="487539"/>
                </a:cubicBezTo>
                <a:lnTo>
                  <a:pt x="980336" y="487539"/>
                </a:lnTo>
                <a:close/>
                <a:moveTo>
                  <a:pt x="8835523" y="349512"/>
                </a:moveTo>
                <a:lnTo>
                  <a:pt x="8760571" y="647222"/>
                </a:lnTo>
                <a:lnTo>
                  <a:pt x="8858050" y="647222"/>
                </a:lnTo>
                <a:lnTo>
                  <a:pt x="8864603" y="615275"/>
                </a:lnTo>
                <a:lnTo>
                  <a:pt x="8941194" y="615275"/>
                </a:lnTo>
                <a:lnTo>
                  <a:pt x="8947338" y="647222"/>
                </a:lnTo>
                <a:lnTo>
                  <a:pt x="9044817" y="647222"/>
                </a:lnTo>
                <a:lnTo>
                  <a:pt x="8969455" y="349512"/>
                </a:lnTo>
                <a:close/>
                <a:moveTo>
                  <a:pt x="8590321" y="349512"/>
                </a:moveTo>
                <a:cubicBezTo>
                  <a:pt x="8566783" y="349043"/>
                  <a:pt x="8549795" y="353256"/>
                  <a:pt x="8539356" y="362150"/>
                </a:cubicBezTo>
                <a:cubicBezTo>
                  <a:pt x="8528918" y="371044"/>
                  <a:pt x="8523801" y="387433"/>
                  <a:pt x="8524005" y="411318"/>
                </a:cubicBezTo>
                <a:lnTo>
                  <a:pt x="8524005" y="586235"/>
                </a:lnTo>
                <a:cubicBezTo>
                  <a:pt x="8523749" y="608653"/>
                  <a:pt x="8528559" y="624497"/>
                  <a:pt x="8538435" y="633766"/>
                </a:cubicBezTo>
                <a:cubicBezTo>
                  <a:pt x="8548311" y="643035"/>
                  <a:pt x="8564787" y="647521"/>
                  <a:pt x="8587865" y="647222"/>
                </a:cubicBezTo>
                <a:lnTo>
                  <a:pt x="8720551" y="647222"/>
                </a:lnTo>
                <a:lnTo>
                  <a:pt x="8740619" y="567816"/>
                </a:lnTo>
                <a:lnTo>
                  <a:pt x="8636587" y="567816"/>
                </a:lnTo>
                <a:cubicBezTo>
                  <a:pt x="8628849" y="568004"/>
                  <a:pt x="8623848" y="567013"/>
                  <a:pt x="8621587" y="564845"/>
                </a:cubicBezTo>
                <a:cubicBezTo>
                  <a:pt x="8619325" y="562677"/>
                  <a:pt x="8618319" y="558204"/>
                  <a:pt x="8618566" y="551427"/>
                </a:cubicBezTo>
                <a:lnTo>
                  <a:pt x="8618566" y="443259"/>
                </a:lnTo>
                <a:cubicBezTo>
                  <a:pt x="8618472" y="438001"/>
                  <a:pt x="8619479" y="434280"/>
                  <a:pt x="8621587" y="432094"/>
                </a:cubicBezTo>
                <a:cubicBezTo>
                  <a:pt x="8623695" y="429909"/>
                  <a:pt x="8627466" y="428850"/>
                  <a:pt x="8632901" y="428919"/>
                </a:cubicBezTo>
                <a:lnTo>
                  <a:pt x="8736114" y="428919"/>
                </a:lnTo>
                <a:lnTo>
                  <a:pt x="8719321" y="349512"/>
                </a:lnTo>
                <a:close/>
                <a:moveTo>
                  <a:pt x="8373653" y="349512"/>
                </a:moveTo>
                <a:lnTo>
                  <a:pt x="8373653" y="647222"/>
                </a:lnTo>
                <a:lnTo>
                  <a:pt x="8466985" y="647222"/>
                </a:lnTo>
                <a:lnTo>
                  <a:pt x="8466985" y="349512"/>
                </a:lnTo>
                <a:close/>
                <a:moveTo>
                  <a:pt x="8123956" y="349512"/>
                </a:moveTo>
                <a:lnTo>
                  <a:pt x="8123956" y="647222"/>
                </a:lnTo>
                <a:lnTo>
                  <a:pt x="8307394" y="647222"/>
                </a:lnTo>
                <a:lnTo>
                  <a:pt x="8327463" y="567816"/>
                </a:lnTo>
                <a:lnTo>
                  <a:pt x="8219745" y="567816"/>
                </a:lnTo>
                <a:lnTo>
                  <a:pt x="8219745" y="349512"/>
                </a:lnTo>
                <a:close/>
                <a:moveTo>
                  <a:pt x="7933096" y="349512"/>
                </a:moveTo>
                <a:cubicBezTo>
                  <a:pt x="7909558" y="349043"/>
                  <a:pt x="7892570" y="353256"/>
                  <a:pt x="7882131" y="362150"/>
                </a:cubicBezTo>
                <a:cubicBezTo>
                  <a:pt x="7871693" y="371044"/>
                  <a:pt x="7866576" y="387433"/>
                  <a:pt x="7866781" y="411318"/>
                </a:cubicBezTo>
                <a:lnTo>
                  <a:pt x="7866781" y="586235"/>
                </a:lnTo>
                <a:cubicBezTo>
                  <a:pt x="7866525" y="608653"/>
                  <a:pt x="7871335" y="624497"/>
                  <a:pt x="7881210" y="633766"/>
                </a:cubicBezTo>
                <a:cubicBezTo>
                  <a:pt x="7891086" y="643035"/>
                  <a:pt x="7907563" y="647521"/>
                  <a:pt x="7930641" y="647222"/>
                </a:cubicBezTo>
                <a:lnTo>
                  <a:pt x="8063326" y="647222"/>
                </a:lnTo>
                <a:lnTo>
                  <a:pt x="8083395" y="567816"/>
                </a:lnTo>
                <a:lnTo>
                  <a:pt x="7979363" y="567816"/>
                </a:lnTo>
                <a:cubicBezTo>
                  <a:pt x="7971624" y="568004"/>
                  <a:pt x="7966623" y="567013"/>
                  <a:pt x="7964362" y="564845"/>
                </a:cubicBezTo>
                <a:cubicBezTo>
                  <a:pt x="7962101" y="562677"/>
                  <a:pt x="7961094" y="558204"/>
                  <a:pt x="7961342" y="551427"/>
                </a:cubicBezTo>
                <a:lnTo>
                  <a:pt x="7961342" y="443259"/>
                </a:lnTo>
                <a:cubicBezTo>
                  <a:pt x="7961247" y="438001"/>
                  <a:pt x="7962254" y="434280"/>
                  <a:pt x="7964362" y="432094"/>
                </a:cubicBezTo>
                <a:cubicBezTo>
                  <a:pt x="7966470" y="429909"/>
                  <a:pt x="7970241" y="428850"/>
                  <a:pt x="7975676" y="428919"/>
                </a:cubicBezTo>
                <a:lnTo>
                  <a:pt x="8078890" y="428919"/>
                </a:lnTo>
                <a:lnTo>
                  <a:pt x="8062097" y="349512"/>
                </a:lnTo>
                <a:close/>
                <a:moveTo>
                  <a:pt x="7716429" y="349512"/>
                </a:moveTo>
                <a:lnTo>
                  <a:pt x="7716429" y="647222"/>
                </a:lnTo>
                <a:lnTo>
                  <a:pt x="7809761" y="647222"/>
                </a:lnTo>
                <a:lnTo>
                  <a:pt x="7809761" y="349512"/>
                </a:lnTo>
                <a:close/>
                <a:moveTo>
                  <a:pt x="7523521" y="349512"/>
                </a:moveTo>
                <a:cubicBezTo>
                  <a:pt x="7499984" y="349043"/>
                  <a:pt x="7482995" y="353256"/>
                  <a:pt x="7472556" y="362150"/>
                </a:cubicBezTo>
                <a:cubicBezTo>
                  <a:pt x="7462118" y="371044"/>
                  <a:pt x="7457001" y="387433"/>
                  <a:pt x="7457206" y="411318"/>
                </a:cubicBezTo>
                <a:lnTo>
                  <a:pt x="7457206" y="586235"/>
                </a:lnTo>
                <a:cubicBezTo>
                  <a:pt x="7456950" y="608653"/>
                  <a:pt x="7461760" y="624497"/>
                  <a:pt x="7471635" y="633766"/>
                </a:cubicBezTo>
                <a:cubicBezTo>
                  <a:pt x="7481512" y="643035"/>
                  <a:pt x="7497988" y="647521"/>
                  <a:pt x="7521066" y="647222"/>
                </a:cubicBezTo>
                <a:lnTo>
                  <a:pt x="7653751" y="647222"/>
                </a:lnTo>
                <a:lnTo>
                  <a:pt x="7673820" y="567816"/>
                </a:lnTo>
                <a:lnTo>
                  <a:pt x="7569788" y="567816"/>
                </a:lnTo>
                <a:cubicBezTo>
                  <a:pt x="7562049" y="568004"/>
                  <a:pt x="7557048" y="567013"/>
                  <a:pt x="7554787" y="564845"/>
                </a:cubicBezTo>
                <a:cubicBezTo>
                  <a:pt x="7552526" y="562677"/>
                  <a:pt x="7551519" y="558204"/>
                  <a:pt x="7551767" y="551427"/>
                </a:cubicBezTo>
                <a:lnTo>
                  <a:pt x="7551767" y="443259"/>
                </a:lnTo>
                <a:cubicBezTo>
                  <a:pt x="7551672" y="438001"/>
                  <a:pt x="7552679" y="434280"/>
                  <a:pt x="7554787" y="432094"/>
                </a:cubicBezTo>
                <a:cubicBezTo>
                  <a:pt x="7556895" y="429909"/>
                  <a:pt x="7560666" y="428850"/>
                  <a:pt x="7566102" y="428919"/>
                </a:cubicBezTo>
                <a:lnTo>
                  <a:pt x="7669315" y="428919"/>
                </a:lnTo>
                <a:lnTo>
                  <a:pt x="7652522" y="349512"/>
                </a:lnTo>
                <a:close/>
                <a:moveTo>
                  <a:pt x="7142881" y="349512"/>
                </a:moveTo>
                <a:lnTo>
                  <a:pt x="7142881" y="647222"/>
                </a:lnTo>
                <a:lnTo>
                  <a:pt x="7235803" y="647222"/>
                </a:lnTo>
                <a:lnTo>
                  <a:pt x="7235803" y="516999"/>
                </a:lnTo>
                <a:lnTo>
                  <a:pt x="7309577" y="647222"/>
                </a:lnTo>
                <a:lnTo>
                  <a:pt x="7401271" y="647222"/>
                </a:lnTo>
                <a:lnTo>
                  <a:pt x="7401271" y="349512"/>
                </a:lnTo>
                <a:lnTo>
                  <a:pt x="7307940" y="349512"/>
                </a:lnTo>
                <a:lnTo>
                  <a:pt x="7307940" y="483010"/>
                </a:lnTo>
                <a:lnTo>
                  <a:pt x="7234166" y="349512"/>
                </a:lnTo>
                <a:close/>
                <a:moveTo>
                  <a:pt x="6438031" y="349512"/>
                </a:moveTo>
                <a:lnTo>
                  <a:pt x="6438031" y="647222"/>
                </a:lnTo>
                <a:lnTo>
                  <a:pt x="6621469" y="647222"/>
                </a:lnTo>
                <a:lnTo>
                  <a:pt x="6641538" y="567816"/>
                </a:lnTo>
                <a:lnTo>
                  <a:pt x="6533820" y="567816"/>
                </a:lnTo>
                <a:lnTo>
                  <a:pt x="6533820" y="349512"/>
                </a:lnTo>
                <a:close/>
                <a:moveTo>
                  <a:pt x="6037981" y="349512"/>
                </a:moveTo>
                <a:lnTo>
                  <a:pt x="6037981" y="647222"/>
                </a:lnTo>
                <a:lnTo>
                  <a:pt x="6134999" y="647222"/>
                </a:lnTo>
                <a:lnTo>
                  <a:pt x="6134999" y="555068"/>
                </a:lnTo>
                <a:lnTo>
                  <a:pt x="6147297" y="555068"/>
                </a:lnTo>
                <a:cubicBezTo>
                  <a:pt x="6151968" y="555093"/>
                  <a:pt x="6155743" y="556271"/>
                  <a:pt x="6158620" y="558600"/>
                </a:cubicBezTo>
                <a:cubicBezTo>
                  <a:pt x="6161499" y="560930"/>
                  <a:pt x="6163736" y="564258"/>
                  <a:pt x="6165333" y="568584"/>
                </a:cubicBezTo>
                <a:lnTo>
                  <a:pt x="6192387" y="647222"/>
                </a:lnTo>
                <a:lnTo>
                  <a:pt x="6296781" y="647222"/>
                </a:lnTo>
                <a:lnTo>
                  <a:pt x="6268122" y="565717"/>
                </a:lnTo>
                <a:cubicBezTo>
                  <a:pt x="6265948" y="558951"/>
                  <a:pt x="6263031" y="553543"/>
                  <a:pt x="6259373" y="549493"/>
                </a:cubicBezTo>
                <a:cubicBezTo>
                  <a:pt x="6255714" y="545442"/>
                  <a:pt x="6250853" y="542798"/>
                  <a:pt x="6244789" y="541562"/>
                </a:cubicBezTo>
                <a:cubicBezTo>
                  <a:pt x="6259168" y="541170"/>
                  <a:pt x="6270118" y="536429"/>
                  <a:pt x="6277640" y="527340"/>
                </a:cubicBezTo>
                <a:cubicBezTo>
                  <a:pt x="6285161" y="518251"/>
                  <a:pt x="6288948" y="507167"/>
                  <a:pt x="6288999" y="494088"/>
                </a:cubicBezTo>
                <a:lnTo>
                  <a:pt x="6288999" y="415818"/>
                </a:lnTo>
                <a:cubicBezTo>
                  <a:pt x="6289101" y="392642"/>
                  <a:pt x="6283678" y="375759"/>
                  <a:pt x="6272727" y="365168"/>
                </a:cubicBezTo>
                <a:cubicBezTo>
                  <a:pt x="6261777" y="354577"/>
                  <a:pt x="6244687" y="349359"/>
                  <a:pt x="6221457" y="349512"/>
                </a:cubicBezTo>
                <a:close/>
                <a:moveTo>
                  <a:pt x="5771281" y="349512"/>
                </a:moveTo>
                <a:lnTo>
                  <a:pt x="5771281" y="647222"/>
                </a:lnTo>
                <a:lnTo>
                  <a:pt x="5969464" y="647222"/>
                </a:lnTo>
                <a:lnTo>
                  <a:pt x="5989124" y="567816"/>
                </a:lnTo>
                <a:lnTo>
                  <a:pt x="5863793" y="567816"/>
                </a:lnTo>
                <a:lnTo>
                  <a:pt x="5863793" y="534999"/>
                </a:lnTo>
                <a:lnTo>
                  <a:pt x="5969874" y="534999"/>
                </a:lnTo>
                <a:lnTo>
                  <a:pt x="5969874" y="465012"/>
                </a:lnTo>
                <a:lnTo>
                  <a:pt x="5863793" y="465012"/>
                </a:lnTo>
                <a:lnTo>
                  <a:pt x="5863793" y="428919"/>
                </a:lnTo>
                <a:lnTo>
                  <a:pt x="5988304" y="428919"/>
                </a:lnTo>
                <a:lnTo>
                  <a:pt x="5971921" y="349512"/>
                </a:lnTo>
                <a:close/>
                <a:moveTo>
                  <a:pt x="5476006" y="349512"/>
                </a:moveTo>
                <a:lnTo>
                  <a:pt x="5476006" y="647222"/>
                </a:lnTo>
                <a:lnTo>
                  <a:pt x="5571385" y="647222"/>
                </a:lnTo>
                <a:lnTo>
                  <a:pt x="5571385" y="572679"/>
                </a:lnTo>
                <a:lnTo>
                  <a:pt x="5658661" y="572679"/>
                </a:lnTo>
                <a:cubicBezTo>
                  <a:pt x="5682420" y="573080"/>
                  <a:pt x="5698964" y="568595"/>
                  <a:pt x="5708294" y="559224"/>
                </a:cubicBezTo>
                <a:cubicBezTo>
                  <a:pt x="5717623" y="549852"/>
                  <a:pt x="5722092" y="533191"/>
                  <a:pt x="5721699" y="509238"/>
                </a:cubicBezTo>
                <a:lnTo>
                  <a:pt x="5721699" y="412137"/>
                </a:lnTo>
                <a:cubicBezTo>
                  <a:pt x="5722100" y="388576"/>
                  <a:pt x="5717717" y="372152"/>
                  <a:pt x="5708549" y="362866"/>
                </a:cubicBezTo>
                <a:cubicBezTo>
                  <a:pt x="5699382" y="353580"/>
                  <a:pt x="5683025" y="349129"/>
                  <a:pt x="5659480" y="349512"/>
                </a:cubicBezTo>
                <a:close/>
                <a:moveTo>
                  <a:pt x="5130299" y="349512"/>
                </a:moveTo>
                <a:lnTo>
                  <a:pt x="5055347" y="647222"/>
                </a:lnTo>
                <a:lnTo>
                  <a:pt x="5152826" y="647222"/>
                </a:lnTo>
                <a:lnTo>
                  <a:pt x="5159379" y="615275"/>
                </a:lnTo>
                <a:lnTo>
                  <a:pt x="5235969" y="615275"/>
                </a:lnTo>
                <a:lnTo>
                  <a:pt x="5242113" y="647222"/>
                </a:lnTo>
                <a:lnTo>
                  <a:pt x="5339592" y="647222"/>
                </a:lnTo>
                <a:lnTo>
                  <a:pt x="5264230" y="349512"/>
                </a:lnTo>
                <a:close/>
                <a:moveTo>
                  <a:pt x="4790206" y="349512"/>
                </a:moveTo>
                <a:lnTo>
                  <a:pt x="4790206" y="647222"/>
                </a:lnTo>
                <a:lnTo>
                  <a:pt x="4885585" y="647222"/>
                </a:lnTo>
                <a:lnTo>
                  <a:pt x="4885585" y="572679"/>
                </a:lnTo>
                <a:lnTo>
                  <a:pt x="4972861" y="572679"/>
                </a:lnTo>
                <a:cubicBezTo>
                  <a:pt x="4996620" y="573080"/>
                  <a:pt x="5013164" y="568595"/>
                  <a:pt x="5022494" y="559224"/>
                </a:cubicBezTo>
                <a:cubicBezTo>
                  <a:pt x="5031823" y="549852"/>
                  <a:pt x="5036292" y="533191"/>
                  <a:pt x="5035900" y="509238"/>
                </a:cubicBezTo>
                <a:lnTo>
                  <a:pt x="5035900" y="412137"/>
                </a:lnTo>
                <a:cubicBezTo>
                  <a:pt x="5036300" y="388576"/>
                  <a:pt x="5031917" y="372152"/>
                  <a:pt x="5022749" y="362866"/>
                </a:cubicBezTo>
                <a:cubicBezTo>
                  <a:pt x="5013582" y="353580"/>
                  <a:pt x="4997225" y="349129"/>
                  <a:pt x="4973680" y="349512"/>
                </a:cubicBezTo>
                <a:close/>
                <a:moveTo>
                  <a:pt x="4539749" y="349512"/>
                </a:moveTo>
                <a:lnTo>
                  <a:pt x="4464796" y="647222"/>
                </a:lnTo>
                <a:lnTo>
                  <a:pt x="4562276" y="647222"/>
                </a:lnTo>
                <a:lnTo>
                  <a:pt x="4568829" y="615275"/>
                </a:lnTo>
                <a:lnTo>
                  <a:pt x="4645419" y="615275"/>
                </a:lnTo>
                <a:lnTo>
                  <a:pt x="4651563" y="647222"/>
                </a:lnTo>
                <a:lnTo>
                  <a:pt x="4749042" y="647222"/>
                </a:lnTo>
                <a:lnTo>
                  <a:pt x="4673680" y="349512"/>
                </a:lnTo>
                <a:close/>
                <a:moveTo>
                  <a:pt x="3732931" y="349512"/>
                </a:moveTo>
                <a:lnTo>
                  <a:pt x="3732931" y="647222"/>
                </a:lnTo>
                <a:lnTo>
                  <a:pt x="3916369" y="647222"/>
                </a:lnTo>
                <a:lnTo>
                  <a:pt x="3936438" y="567816"/>
                </a:lnTo>
                <a:lnTo>
                  <a:pt x="3828720" y="567816"/>
                </a:lnTo>
                <a:lnTo>
                  <a:pt x="3828720" y="349512"/>
                </a:lnTo>
                <a:close/>
                <a:moveTo>
                  <a:pt x="3466230" y="349512"/>
                </a:moveTo>
                <a:lnTo>
                  <a:pt x="3466230" y="647222"/>
                </a:lnTo>
                <a:lnTo>
                  <a:pt x="3664414" y="647222"/>
                </a:lnTo>
                <a:lnTo>
                  <a:pt x="3684074" y="567816"/>
                </a:lnTo>
                <a:lnTo>
                  <a:pt x="3558744" y="567816"/>
                </a:lnTo>
                <a:lnTo>
                  <a:pt x="3558744" y="534999"/>
                </a:lnTo>
                <a:lnTo>
                  <a:pt x="3664824" y="534999"/>
                </a:lnTo>
                <a:lnTo>
                  <a:pt x="3664824" y="465012"/>
                </a:lnTo>
                <a:lnTo>
                  <a:pt x="3558744" y="465012"/>
                </a:lnTo>
                <a:lnTo>
                  <a:pt x="3558744" y="428919"/>
                </a:lnTo>
                <a:lnTo>
                  <a:pt x="3683255" y="428919"/>
                </a:lnTo>
                <a:lnTo>
                  <a:pt x="3666872" y="349512"/>
                </a:lnTo>
                <a:close/>
                <a:moveTo>
                  <a:pt x="3161431" y="349512"/>
                </a:moveTo>
                <a:lnTo>
                  <a:pt x="3161431" y="647222"/>
                </a:lnTo>
                <a:lnTo>
                  <a:pt x="3343268" y="647222"/>
                </a:lnTo>
                <a:cubicBezTo>
                  <a:pt x="3367164" y="647495"/>
                  <a:pt x="3384254" y="642447"/>
                  <a:pt x="3394539" y="632078"/>
                </a:cubicBezTo>
                <a:cubicBezTo>
                  <a:pt x="3404824" y="621708"/>
                  <a:pt x="3409838" y="604381"/>
                  <a:pt x="3409583" y="580095"/>
                </a:cubicBezTo>
                <a:lnTo>
                  <a:pt x="3409583" y="416230"/>
                </a:lnTo>
                <a:cubicBezTo>
                  <a:pt x="3409812" y="392319"/>
                  <a:pt x="3404746" y="375162"/>
                  <a:pt x="3394385" y="364759"/>
                </a:cubicBezTo>
                <a:cubicBezTo>
                  <a:pt x="3384023" y="354356"/>
                  <a:pt x="3366985" y="349274"/>
                  <a:pt x="3343268" y="349512"/>
                </a:cubicBezTo>
                <a:close/>
                <a:moveTo>
                  <a:pt x="2853824" y="349512"/>
                </a:moveTo>
                <a:lnTo>
                  <a:pt x="2778872" y="647222"/>
                </a:lnTo>
                <a:lnTo>
                  <a:pt x="2876350" y="647222"/>
                </a:lnTo>
                <a:lnTo>
                  <a:pt x="2882904" y="615275"/>
                </a:lnTo>
                <a:lnTo>
                  <a:pt x="2959494" y="615275"/>
                </a:lnTo>
                <a:lnTo>
                  <a:pt x="2965638" y="647222"/>
                </a:lnTo>
                <a:lnTo>
                  <a:pt x="3063117" y="647222"/>
                </a:lnTo>
                <a:lnTo>
                  <a:pt x="2987755" y="349512"/>
                </a:lnTo>
                <a:close/>
                <a:moveTo>
                  <a:pt x="2485156" y="349512"/>
                </a:moveTo>
                <a:lnTo>
                  <a:pt x="2485156" y="647222"/>
                </a:lnTo>
                <a:lnTo>
                  <a:pt x="2582174" y="647222"/>
                </a:lnTo>
                <a:lnTo>
                  <a:pt x="2582174" y="555068"/>
                </a:lnTo>
                <a:lnTo>
                  <a:pt x="2594472" y="555068"/>
                </a:lnTo>
                <a:cubicBezTo>
                  <a:pt x="2599143" y="555093"/>
                  <a:pt x="2602918" y="556271"/>
                  <a:pt x="2605795" y="558600"/>
                </a:cubicBezTo>
                <a:cubicBezTo>
                  <a:pt x="2608674" y="560930"/>
                  <a:pt x="2610911" y="564258"/>
                  <a:pt x="2612508" y="568584"/>
                </a:cubicBezTo>
                <a:lnTo>
                  <a:pt x="2639562" y="647222"/>
                </a:lnTo>
                <a:lnTo>
                  <a:pt x="2743956" y="647222"/>
                </a:lnTo>
                <a:lnTo>
                  <a:pt x="2715298" y="565717"/>
                </a:lnTo>
                <a:cubicBezTo>
                  <a:pt x="2713123" y="558951"/>
                  <a:pt x="2710206" y="553543"/>
                  <a:pt x="2706548" y="549493"/>
                </a:cubicBezTo>
                <a:cubicBezTo>
                  <a:pt x="2702890" y="545442"/>
                  <a:pt x="2698028" y="542798"/>
                  <a:pt x="2691965" y="541562"/>
                </a:cubicBezTo>
                <a:cubicBezTo>
                  <a:pt x="2706343" y="541170"/>
                  <a:pt x="2717293" y="536429"/>
                  <a:pt x="2724814" y="527340"/>
                </a:cubicBezTo>
                <a:cubicBezTo>
                  <a:pt x="2732337" y="518251"/>
                  <a:pt x="2736123" y="507167"/>
                  <a:pt x="2736175" y="494088"/>
                </a:cubicBezTo>
                <a:lnTo>
                  <a:pt x="2736175" y="415818"/>
                </a:lnTo>
                <a:cubicBezTo>
                  <a:pt x="2736277" y="392642"/>
                  <a:pt x="2730853" y="375759"/>
                  <a:pt x="2719903" y="365168"/>
                </a:cubicBezTo>
                <a:cubicBezTo>
                  <a:pt x="2708953" y="354577"/>
                  <a:pt x="2691862" y="349359"/>
                  <a:pt x="2668632" y="349512"/>
                </a:cubicBezTo>
                <a:close/>
                <a:moveTo>
                  <a:pt x="2218456" y="349512"/>
                </a:moveTo>
                <a:lnTo>
                  <a:pt x="2218456" y="647222"/>
                </a:lnTo>
                <a:lnTo>
                  <a:pt x="2416639" y="647222"/>
                </a:lnTo>
                <a:lnTo>
                  <a:pt x="2436299" y="567816"/>
                </a:lnTo>
                <a:lnTo>
                  <a:pt x="2310968" y="567816"/>
                </a:lnTo>
                <a:lnTo>
                  <a:pt x="2310968" y="534999"/>
                </a:lnTo>
                <a:lnTo>
                  <a:pt x="2417048" y="534999"/>
                </a:lnTo>
                <a:lnTo>
                  <a:pt x="2417048" y="465012"/>
                </a:lnTo>
                <a:lnTo>
                  <a:pt x="2310968" y="465012"/>
                </a:lnTo>
                <a:lnTo>
                  <a:pt x="2310968" y="428919"/>
                </a:lnTo>
                <a:lnTo>
                  <a:pt x="2435480" y="428919"/>
                </a:lnTo>
                <a:lnTo>
                  <a:pt x="2419097" y="349512"/>
                </a:lnTo>
                <a:close/>
                <a:moveTo>
                  <a:pt x="2068104" y="349512"/>
                </a:moveTo>
                <a:lnTo>
                  <a:pt x="2068104" y="647222"/>
                </a:lnTo>
                <a:lnTo>
                  <a:pt x="2161436" y="647222"/>
                </a:lnTo>
                <a:lnTo>
                  <a:pt x="2161436" y="349512"/>
                </a:lnTo>
                <a:close/>
                <a:moveTo>
                  <a:pt x="1751731" y="349512"/>
                </a:moveTo>
                <a:lnTo>
                  <a:pt x="1751731" y="647222"/>
                </a:lnTo>
                <a:lnTo>
                  <a:pt x="1847521" y="647222"/>
                </a:lnTo>
                <a:lnTo>
                  <a:pt x="1847521" y="536637"/>
                </a:lnTo>
                <a:lnTo>
                  <a:pt x="1911875" y="536637"/>
                </a:lnTo>
                <a:lnTo>
                  <a:pt x="1911875" y="647222"/>
                </a:lnTo>
                <a:lnTo>
                  <a:pt x="2007664" y="647222"/>
                </a:lnTo>
                <a:lnTo>
                  <a:pt x="2007664" y="349512"/>
                </a:lnTo>
                <a:lnTo>
                  <a:pt x="1911875" y="349512"/>
                </a:lnTo>
                <a:lnTo>
                  <a:pt x="1911875" y="460917"/>
                </a:lnTo>
                <a:lnTo>
                  <a:pt x="1847521" y="460917"/>
                </a:lnTo>
                <a:lnTo>
                  <a:pt x="1847521" y="349512"/>
                </a:lnTo>
                <a:close/>
                <a:moveTo>
                  <a:pt x="1519906" y="349512"/>
                </a:moveTo>
                <a:cubicBezTo>
                  <a:pt x="1495950" y="349205"/>
                  <a:pt x="1479286" y="353912"/>
                  <a:pt x="1469914" y="363633"/>
                </a:cubicBezTo>
                <a:cubicBezTo>
                  <a:pt x="1460541" y="373355"/>
                  <a:pt x="1456055" y="389932"/>
                  <a:pt x="1456456" y="413365"/>
                </a:cubicBezTo>
                <a:lnTo>
                  <a:pt x="1456456" y="586646"/>
                </a:lnTo>
                <a:cubicBezTo>
                  <a:pt x="1456055" y="609405"/>
                  <a:pt x="1460541" y="625282"/>
                  <a:pt x="1469914" y="634278"/>
                </a:cubicBezTo>
                <a:cubicBezTo>
                  <a:pt x="1479286" y="643274"/>
                  <a:pt x="1495950" y="647589"/>
                  <a:pt x="1519906" y="647222"/>
                </a:cubicBezTo>
                <a:lnTo>
                  <a:pt x="1614552" y="647222"/>
                </a:lnTo>
                <a:lnTo>
                  <a:pt x="1614552" y="663196"/>
                </a:lnTo>
                <a:lnTo>
                  <a:pt x="1703379" y="643129"/>
                </a:lnTo>
                <a:lnTo>
                  <a:pt x="1703379" y="470710"/>
                </a:lnTo>
                <a:lnTo>
                  <a:pt x="1595697" y="470710"/>
                </a:lnTo>
                <a:lnTo>
                  <a:pt x="1595697" y="531349"/>
                </a:lnTo>
                <a:lnTo>
                  <a:pt x="1614552" y="531349"/>
                </a:lnTo>
                <a:lnTo>
                  <a:pt x="1614552" y="571502"/>
                </a:lnTo>
                <a:lnTo>
                  <a:pt x="1564954" y="571502"/>
                </a:lnTo>
                <a:cubicBezTo>
                  <a:pt x="1559514" y="571621"/>
                  <a:pt x="1555739" y="570665"/>
                  <a:pt x="1553630" y="568634"/>
                </a:cubicBezTo>
                <a:cubicBezTo>
                  <a:pt x="1551521" y="566602"/>
                  <a:pt x="1550513" y="562778"/>
                  <a:pt x="1550607" y="557162"/>
                </a:cubicBezTo>
                <a:lnTo>
                  <a:pt x="1550607" y="443258"/>
                </a:lnTo>
                <a:cubicBezTo>
                  <a:pt x="1550513" y="437641"/>
                  <a:pt x="1551521" y="433818"/>
                  <a:pt x="1553630" y="431786"/>
                </a:cubicBezTo>
                <a:cubicBezTo>
                  <a:pt x="1555739" y="429755"/>
                  <a:pt x="1559514" y="428799"/>
                  <a:pt x="1564954" y="428919"/>
                </a:cubicBezTo>
                <a:lnTo>
                  <a:pt x="1684958" y="428919"/>
                </a:lnTo>
                <a:lnTo>
                  <a:pt x="1668585" y="349512"/>
                </a:lnTo>
                <a:close/>
                <a:moveTo>
                  <a:pt x="1189756" y="349512"/>
                </a:moveTo>
                <a:lnTo>
                  <a:pt x="1189756" y="647222"/>
                </a:lnTo>
                <a:lnTo>
                  <a:pt x="1387939" y="647222"/>
                </a:lnTo>
                <a:lnTo>
                  <a:pt x="1407599" y="567816"/>
                </a:lnTo>
                <a:lnTo>
                  <a:pt x="1282269" y="567816"/>
                </a:lnTo>
                <a:lnTo>
                  <a:pt x="1282269" y="534999"/>
                </a:lnTo>
                <a:lnTo>
                  <a:pt x="1388349" y="534999"/>
                </a:lnTo>
                <a:lnTo>
                  <a:pt x="1388349" y="465012"/>
                </a:lnTo>
                <a:lnTo>
                  <a:pt x="1282269" y="465012"/>
                </a:lnTo>
                <a:lnTo>
                  <a:pt x="1282269" y="428919"/>
                </a:lnTo>
                <a:lnTo>
                  <a:pt x="1406780" y="428919"/>
                </a:lnTo>
                <a:lnTo>
                  <a:pt x="1390397" y="349512"/>
                </a:lnTo>
                <a:close/>
                <a:moveTo>
                  <a:pt x="884956" y="349512"/>
                </a:moveTo>
                <a:lnTo>
                  <a:pt x="884956" y="647222"/>
                </a:lnTo>
                <a:lnTo>
                  <a:pt x="981974" y="647222"/>
                </a:lnTo>
                <a:lnTo>
                  <a:pt x="981974" y="555068"/>
                </a:lnTo>
                <a:lnTo>
                  <a:pt x="994272" y="555068"/>
                </a:lnTo>
                <a:cubicBezTo>
                  <a:pt x="998943" y="555093"/>
                  <a:pt x="1002718" y="556271"/>
                  <a:pt x="1005596" y="558600"/>
                </a:cubicBezTo>
                <a:cubicBezTo>
                  <a:pt x="1008474" y="560930"/>
                  <a:pt x="1010711" y="564258"/>
                  <a:pt x="1012308" y="568584"/>
                </a:cubicBezTo>
                <a:lnTo>
                  <a:pt x="1039363" y="647222"/>
                </a:lnTo>
                <a:lnTo>
                  <a:pt x="1143756" y="647222"/>
                </a:lnTo>
                <a:lnTo>
                  <a:pt x="1115098" y="565717"/>
                </a:lnTo>
                <a:cubicBezTo>
                  <a:pt x="1112923" y="558951"/>
                  <a:pt x="1110007" y="553543"/>
                  <a:pt x="1106348" y="549493"/>
                </a:cubicBezTo>
                <a:cubicBezTo>
                  <a:pt x="1102689" y="545442"/>
                  <a:pt x="1097828" y="542798"/>
                  <a:pt x="1091765" y="541562"/>
                </a:cubicBezTo>
                <a:cubicBezTo>
                  <a:pt x="1106144" y="541170"/>
                  <a:pt x="1117093" y="536429"/>
                  <a:pt x="1124615" y="527340"/>
                </a:cubicBezTo>
                <a:cubicBezTo>
                  <a:pt x="1132137" y="518251"/>
                  <a:pt x="1135924" y="507167"/>
                  <a:pt x="1135975" y="494088"/>
                </a:cubicBezTo>
                <a:lnTo>
                  <a:pt x="1135975" y="415818"/>
                </a:lnTo>
                <a:cubicBezTo>
                  <a:pt x="1136077" y="392642"/>
                  <a:pt x="1130653" y="375759"/>
                  <a:pt x="1119703" y="365168"/>
                </a:cubicBezTo>
                <a:cubicBezTo>
                  <a:pt x="1108753" y="354577"/>
                  <a:pt x="1091663" y="349359"/>
                  <a:pt x="1068432" y="349512"/>
                </a:cubicBezTo>
                <a:close/>
                <a:moveTo>
                  <a:pt x="4205110" y="346556"/>
                </a:moveTo>
                <a:lnTo>
                  <a:pt x="4264729" y="346556"/>
                </a:lnTo>
                <a:cubicBezTo>
                  <a:pt x="4274127" y="346310"/>
                  <a:pt x="4280642" y="347786"/>
                  <a:pt x="4284274" y="350985"/>
                </a:cubicBezTo>
                <a:cubicBezTo>
                  <a:pt x="4287906" y="354183"/>
                  <a:pt x="4289640" y="360580"/>
                  <a:pt x="4289476" y="370176"/>
                </a:cubicBezTo>
                <a:lnTo>
                  <a:pt x="4289476" y="415169"/>
                </a:lnTo>
                <a:cubicBezTo>
                  <a:pt x="4289675" y="424788"/>
                  <a:pt x="4288012" y="431279"/>
                  <a:pt x="4284485" y="434642"/>
                </a:cubicBezTo>
                <a:cubicBezTo>
                  <a:pt x="4280958" y="438005"/>
                  <a:pt x="4274373" y="439575"/>
                  <a:pt x="4264729" y="439352"/>
                </a:cubicBezTo>
                <a:lnTo>
                  <a:pt x="4205110" y="439352"/>
                </a:lnTo>
                <a:close/>
                <a:moveTo>
                  <a:pt x="614185" y="346556"/>
                </a:moveTo>
                <a:lnTo>
                  <a:pt x="673805" y="346556"/>
                </a:lnTo>
                <a:cubicBezTo>
                  <a:pt x="683202" y="346310"/>
                  <a:pt x="689717" y="347786"/>
                  <a:pt x="693350" y="350985"/>
                </a:cubicBezTo>
                <a:cubicBezTo>
                  <a:pt x="696982" y="354183"/>
                  <a:pt x="698716" y="360580"/>
                  <a:pt x="698552" y="370176"/>
                </a:cubicBezTo>
                <a:lnTo>
                  <a:pt x="698552" y="415169"/>
                </a:lnTo>
                <a:cubicBezTo>
                  <a:pt x="698751" y="424788"/>
                  <a:pt x="697087" y="431279"/>
                  <a:pt x="693560" y="434642"/>
                </a:cubicBezTo>
                <a:cubicBezTo>
                  <a:pt x="690033" y="438005"/>
                  <a:pt x="683448" y="439575"/>
                  <a:pt x="673805" y="439352"/>
                </a:cubicBezTo>
                <a:lnTo>
                  <a:pt x="614185" y="439352"/>
                </a:lnTo>
                <a:close/>
                <a:moveTo>
                  <a:pt x="6682264" y="337225"/>
                </a:moveTo>
                <a:cubicBezTo>
                  <a:pt x="6664901" y="337370"/>
                  <a:pt x="6652655" y="341174"/>
                  <a:pt x="6645525" y="348635"/>
                </a:cubicBezTo>
                <a:cubicBezTo>
                  <a:pt x="6638395" y="356097"/>
                  <a:pt x="6634950" y="366348"/>
                  <a:pt x="6635189" y="379387"/>
                </a:cubicBezTo>
                <a:cubicBezTo>
                  <a:pt x="6635257" y="398327"/>
                  <a:pt x="6639521" y="410897"/>
                  <a:pt x="6647981" y="417097"/>
                </a:cubicBezTo>
                <a:cubicBezTo>
                  <a:pt x="6656441" y="423297"/>
                  <a:pt x="6668687" y="426145"/>
                  <a:pt x="6684721" y="425642"/>
                </a:cubicBezTo>
                <a:cubicBezTo>
                  <a:pt x="6684593" y="429721"/>
                  <a:pt x="6683621" y="435079"/>
                  <a:pt x="6681804" y="441718"/>
                </a:cubicBezTo>
                <a:cubicBezTo>
                  <a:pt x="6679987" y="448356"/>
                  <a:pt x="6678094" y="453920"/>
                  <a:pt x="6676124" y="458408"/>
                </a:cubicBezTo>
                <a:lnTo>
                  <a:pt x="6705189" y="458408"/>
                </a:lnTo>
                <a:cubicBezTo>
                  <a:pt x="6708342" y="454211"/>
                  <a:pt x="6711905" y="447770"/>
                  <a:pt x="6715878" y="439085"/>
                </a:cubicBezTo>
                <a:cubicBezTo>
                  <a:pt x="6719849" y="430400"/>
                  <a:pt x="6723321" y="420897"/>
                  <a:pt x="6726293" y="410576"/>
                </a:cubicBezTo>
                <a:cubicBezTo>
                  <a:pt x="6729265" y="400254"/>
                  <a:pt x="6730827" y="390540"/>
                  <a:pt x="6730978" y="381434"/>
                </a:cubicBezTo>
                <a:cubicBezTo>
                  <a:pt x="6731174" y="366160"/>
                  <a:pt x="6727507" y="354955"/>
                  <a:pt x="6719977" y="347817"/>
                </a:cubicBezTo>
                <a:cubicBezTo>
                  <a:pt x="6712446" y="340679"/>
                  <a:pt x="6699876" y="337148"/>
                  <a:pt x="6682264" y="337225"/>
                </a:cubicBezTo>
                <a:close/>
                <a:moveTo>
                  <a:pt x="6788865" y="238727"/>
                </a:moveTo>
                <a:lnTo>
                  <a:pt x="6788865" y="647213"/>
                </a:lnTo>
                <a:lnTo>
                  <a:pt x="7060791" y="647213"/>
                </a:lnTo>
                <a:lnTo>
                  <a:pt x="7087765" y="538260"/>
                </a:lnTo>
                <a:lnTo>
                  <a:pt x="6915801" y="538260"/>
                </a:lnTo>
                <a:lnTo>
                  <a:pt x="6915801" y="493231"/>
                </a:lnTo>
                <a:lnTo>
                  <a:pt x="7061353" y="493231"/>
                </a:lnTo>
                <a:lnTo>
                  <a:pt x="7061353" y="397204"/>
                </a:lnTo>
                <a:lnTo>
                  <a:pt x="6915801" y="397204"/>
                </a:lnTo>
                <a:lnTo>
                  <a:pt x="6915801" y="347680"/>
                </a:lnTo>
                <a:lnTo>
                  <a:pt x="7086642" y="347680"/>
                </a:lnTo>
                <a:lnTo>
                  <a:pt x="7064163" y="238727"/>
                </a:lnTo>
                <a:close/>
                <a:moveTo>
                  <a:pt x="4074240" y="238727"/>
                </a:moveTo>
                <a:lnTo>
                  <a:pt x="4074240" y="647213"/>
                </a:lnTo>
                <a:lnTo>
                  <a:pt x="4205110" y="647213"/>
                </a:lnTo>
                <a:lnTo>
                  <a:pt x="4205110" y="544933"/>
                </a:lnTo>
                <a:lnTo>
                  <a:pt x="4324860" y="544933"/>
                </a:lnTo>
                <a:cubicBezTo>
                  <a:pt x="4357459" y="545483"/>
                  <a:pt x="4380160" y="539329"/>
                  <a:pt x="4392960" y="526471"/>
                </a:cubicBezTo>
                <a:cubicBezTo>
                  <a:pt x="4405761" y="513612"/>
                  <a:pt x="4411893" y="490751"/>
                  <a:pt x="4411355" y="457886"/>
                </a:cubicBezTo>
                <a:lnTo>
                  <a:pt x="4411355" y="324653"/>
                </a:lnTo>
                <a:cubicBezTo>
                  <a:pt x="4411905" y="292326"/>
                  <a:pt x="4405890" y="269791"/>
                  <a:pt x="4393312" y="257050"/>
                </a:cubicBezTo>
                <a:cubicBezTo>
                  <a:pt x="4380733" y="244308"/>
                  <a:pt x="4358290" y="238201"/>
                  <a:pt x="4325983" y="238727"/>
                </a:cubicBezTo>
                <a:close/>
                <a:moveTo>
                  <a:pt x="483315" y="238727"/>
                </a:moveTo>
                <a:lnTo>
                  <a:pt x="483315" y="647213"/>
                </a:lnTo>
                <a:lnTo>
                  <a:pt x="614185" y="647213"/>
                </a:lnTo>
                <a:lnTo>
                  <a:pt x="614185" y="544933"/>
                </a:lnTo>
                <a:lnTo>
                  <a:pt x="733936" y="544933"/>
                </a:lnTo>
                <a:cubicBezTo>
                  <a:pt x="766535" y="545483"/>
                  <a:pt x="789235" y="539329"/>
                  <a:pt x="802036" y="526471"/>
                </a:cubicBezTo>
                <a:cubicBezTo>
                  <a:pt x="814837" y="513612"/>
                  <a:pt x="820968" y="490751"/>
                  <a:pt x="820430" y="457886"/>
                </a:cubicBezTo>
                <a:lnTo>
                  <a:pt x="820430" y="324653"/>
                </a:lnTo>
                <a:cubicBezTo>
                  <a:pt x="820980" y="292326"/>
                  <a:pt x="814966" y="269791"/>
                  <a:pt x="802387" y="257050"/>
                </a:cubicBezTo>
                <a:cubicBezTo>
                  <a:pt x="789808" y="244308"/>
                  <a:pt x="767366" y="238201"/>
                  <a:pt x="735059" y="238727"/>
                </a:cubicBezTo>
                <a:close/>
                <a:moveTo>
                  <a:pt x="500063" y="0"/>
                </a:moveTo>
                <a:lnTo>
                  <a:pt x="9029701" y="0"/>
                </a:lnTo>
                <a:cubicBezTo>
                  <a:pt x="9305878" y="0"/>
                  <a:pt x="9529764" y="223886"/>
                  <a:pt x="9529764" y="500063"/>
                </a:cubicBezTo>
                <a:lnTo>
                  <a:pt x="9529763" y="500063"/>
                </a:lnTo>
                <a:cubicBezTo>
                  <a:pt x="9529763" y="776240"/>
                  <a:pt x="9305877" y="1000126"/>
                  <a:pt x="9029700" y="1000126"/>
                </a:cubicBezTo>
                <a:lnTo>
                  <a:pt x="500063" y="1000125"/>
                </a:lnTo>
                <a:cubicBezTo>
                  <a:pt x="258408" y="1000125"/>
                  <a:pt x="56789" y="828713"/>
                  <a:pt x="10160" y="600842"/>
                </a:cubicBezTo>
                <a:lnTo>
                  <a:pt x="0" y="500063"/>
                </a:lnTo>
                <a:lnTo>
                  <a:pt x="10160" y="399283"/>
                </a:lnTo>
                <a:cubicBezTo>
                  <a:pt x="56789" y="171412"/>
                  <a:pt x="258408" y="0"/>
                  <a:pt x="500063" y="0"/>
                </a:cubicBezTo>
                <a:close/>
              </a:path>
            </a:pathLst>
          </a:custGeom>
          <a:blipFill dpi="0" rotWithShape="1">
            <a:blip r:embed="rId2">
              <a:alphaModFix amt="79000"/>
            </a:blip>
            <a:srcRect/>
            <a:tile tx="0" ty="0" sx="100000" sy="100000" flip="none" algn="tl"/>
          </a:blipFill>
          <a:ln>
            <a:noFill/>
          </a:ln>
          <a:effectLst>
            <a:glow rad="152400">
              <a:srgbClr val="FFFF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B prst="angle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defTabSz="864008">
              <a:lnSpc>
                <a:spcPct val="90000"/>
              </a:lnSpc>
              <a:spcBef>
                <a:spcPct val="0"/>
              </a:spcBef>
              <a:buNone/>
              <a:defRPr lang="en-US" sz="3600" b="1" dirty="0">
                <a:solidFill>
                  <a:srgbClr val="FF0000"/>
                </a:solidFill>
                <a:latin typeface="American Captain Eternal" panose="02000503030000020004" pitchFamily="50" charset="0"/>
                <a:ea typeface="+mj-ea"/>
                <a:cs typeface="+mj-cs"/>
              </a:defRPr>
            </a:lvl1pPr>
          </a:lstStyle>
          <a:p>
            <a:pPr algn="ctr"/>
            <a:endParaRPr lang="it-IT" sz="3200" dirty="0">
              <a:ln>
                <a:solidFill>
                  <a:srgbClr val="A60184"/>
                </a:solidFill>
              </a:ln>
            </a:endParaRPr>
          </a:p>
        </p:txBody>
      </p:sp>
      <p:pic>
        <p:nvPicPr>
          <p:cNvPr id="11" name="Immagine 10" descr="Immagine che contiene stanza, tavolo, giocattolo, stanzadaletto&#10;&#10;Descrizione generata automaticamente">
            <a:extLst>
              <a:ext uri="{FF2B5EF4-FFF2-40B4-BE49-F238E27FC236}">
                <a16:creationId xmlns:a16="http://schemas.microsoft.com/office/drawing/2014/main" id="{E664B3DB-C816-4B02-B47C-C2A98886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t="1164" r="2741" b="1913"/>
          <a:stretch>
            <a:fillRect/>
          </a:stretch>
        </p:blipFill>
        <p:spPr>
          <a:xfrm>
            <a:off x="190501" y="1448377"/>
            <a:ext cx="2333625" cy="2400300"/>
          </a:xfrm>
          <a:custGeom>
            <a:avLst/>
            <a:gdLst>
              <a:gd name="connsiteX0" fmla="*/ 388945 w 2333625"/>
              <a:gd name="connsiteY0" fmla="*/ 0 h 2400300"/>
              <a:gd name="connsiteX1" fmla="*/ 1944680 w 2333625"/>
              <a:gd name="connsiteY1" fmla="*/ 0 h 2400300"/>
              <a:gd name="connsiteX2" fmla="*/ 2333625 w 2333625"/>
              <a:gd name="connsiteY2" fmla="*/ 388945 h 2400300"/>
              <a:gd name="connsiteX3" fmla="*/ 2333625 w 2333625"/>
              <a:gd name="connsiteY3" fmla="*/ 2011355 h 2400300"/>
              <a:gd name="connsiteX4" fmla="*/ 1944680 w 2333625"/>
              <a:gd name="connsiteY4" fmla="*/ 2400300 h 2400300"/>
              <a:gd name="connsiteX5" fmla="*/ 388945 w 2333625"/>
              <a:gd name="connsiteY5" fmla="*/ 2400300 h 2400300"/>
              <a:gd name="connsiteX6" fmla="*/ 0 w 2333625"/>
              <a:gd name="connsiteY6" fmla="*/ 2011355 h 2400300"/>
              <a:gd name="connsiteX7" fmla="*/ 0 w 2333625"/>
              <a:gd name="connsiteY7" fmla="*/ 388945 h 2400300"/>
              <a:gd name="connsiteX8" fmla="*/ 388945 w 2333625"/>
              <a:gd name="connsiteY8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25" h="2400300">
                <a:moveTo>
                  <a:pt x="388945" y="0"/>
                </a:moveTo>
                <a:lnTo>
                  <a:pt x="1944680" y="0"/>
                </a:lnTo>
                <a:cubicBezTo>
                  <a:pt x="2159488" y="0"/>
                  <a:pt x="2333625" y="174137"/>
                  <a:pt x="2333625" y="388945"/>
                </a:cubicBezTo>
                <a:lnTo>
                  <a:pt x="2333625" y="2011355"/>
                </a:lnTo>
                <a:cubicBezTo>
                  <a:pt x="2333625" y="2226163"/>
                  <a:pt x="2159488" y="2400300"/>
                  <a:pt x="1944680" y="2400300"/>
                </a:cubicBezTo>
                <a:lnTo>
                  <a:pt x="388945" y="2400300"/>
                </a:lnTo>
                <a:cubicBezTo>
                  <a:pt x="174137" y="2400300"/>
                  <a:pt x="0" y="2226163"/>
                  <a:pt x="0" y="2011355"/>
                </a:cubicBezTo>
                <a:lnTo>
                  <a:pt x="0" y="388945"/>
                </a:lnTo>
                <a:cubicBezTo>
                  <a:pt x="0" y="174137"/>
                  <a:pt x="174137" y="0"/>
                  <a:pt x="388945" y="0"/>
                </a:cubicBezTo>
                <a:close/>
              </a:path>
            </a:pathLst>
          </a:custGeom>
        </p:spPr>
      </p:pic>
      <p:pic>
        <p:nvPicPr>
          <p:cNvPr id="13" name="Immagine 12" descr="Immagine che contiene stanza&#10;&#10;Descrizione generata automaticamente">
            <a:extLst>
              <a:ext uri="{FF2B5EF4-FFF2-40B4-BE49-F238E27FC236}">
                <a16:creationId xmlns:a16="http://schemas.microsoft.com/office/drawing/2014/main" id="{FB1FC0A3-C1A9-46F6-94B9-BB447EF92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938">
            <a:off x="7105071" y="5016736"/>
            <a:ext cx="2507652" cy="1154881"/>
          </a:xfrm>
          <a:prstGeom prst="rect">
            <a:avLst/>
          </a:prstGeom>
        </p:spPr>
      </p:pic>
      <p:pic>
        <p:nvPicPr>
          <p:cNvPr id="15" name="Immagine 14" descr="Immagine che contiene cibo, mattone, tavolo&#10;&#10;Descrizione generata automaticamente">
            <a:extLst>
              <a:ext uri="{FF2B5EF4-FFF2-40B4-BE49-F238E27FC236}">
                <a16:creationId xmlns:a16="http://schemas.microsoft.com/office/drawing/2014/main" id="{725BD1E9-CC0F-41B7-8D62-9EA2411EF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18"/>
          <a:stretch/>
        </p:blipFill>
        <p:spPr>
          <a:xfrm>
            <a:off x="190501" y="3658666"/>
            <a:ext cx="2438401" cy="2099023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7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E56797-B288-408E-B705-1EDABDC0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499" y="1883329"/>
            <a:ext cx="6648837" cy="41004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it-IT" dirty="0">
                <a:latin typeface="Arial Black" panose="020B0A04020102020204" pitchFamily="34" charset="0"/>
              </a:rPr>
              <a:t>nsegnaci </a:t>
            </a:r>
            <a:br>
              <a:rPr lang="it-IT" dirty="0"/>
            </a:br>
            <a:r>
              <a:rPr lang="it-IT" dirty="0"/>
              <a:t>a scoprire il </a:t>
            </a:r>
            <a:r>
              <a:rPr lang="it-IT" dirty="0">
                <a:latin typeface="Arial Black" panose="020B0A04020102020204" pitchFamily="34" charset="0"/>
              </a:rPr>
              <a:t>valore</a:t>
            </a:r>
            <a:r>
              <a:rPr lang="it-IT" dirty="0"/>
              <a:t> di ogni cosa, </a:t>
            </a:r>
            <a:br>
              <a:rPr lang="it-IT" dirty="0"/>
            </a:br>
            <a:r>
              <a:rPr lang="it-IT" dirty="0"/>
              <a:t>a contemplare con </a:t>
            </a:r>
            <a:r>
              <a:rPr lang="it-IT" dirty="0">
                <a:latin typeface="Arial Black" panose="020B0A04020102020204" pitchFamily="34" charset="0"/>
              </a:rPr>
              <a:t>stupore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a riconoscere che siamo </a:t>
            </a:r>
            <a:br>
              <a:rPr lang="it-IT" dirty="0"/>
            </a:br>
            <a:r>
              <a:rPr lang="it-IT" dirty="0">
                <a:latin typeface="Arial Black" panose="020B0A04020102020204" pitchFamily="34" charset="0"/>
              </a:rPr>
              <a:t>profondamente uniti </a:t>
            </a:r>
            <a:br>
              <a:rPr lang="it-IT" dirty="0">
                <a:latin typeface="Arial Black" panose="020B0A04020102020204" pitchFamily="34" charset="0"/>
              </a:rPr>
            </a:br>
            <a:r>
              <a:rPr lang="it-IT" dirty="0"/>
              <a:t>con tutte le creature nel nostro cammino </a:t>
            </a:r>
            <a:br>
              <a:rPr lang="it-IT" dirty="0"/>
            </a:br>
            <a:r>
              <a:rPr lang="it-IT" dirty="0"/>
              <a:t>verso la luce infinita. 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</a:t>
            </a:r>
            <a:r>
              <a:rPr lang="it-IT" dirty="0">
                <a:latin typeface="Arial Black" panose="020B0A04020102020204" pitchFamily="34" charset="0"/>
              </a:rPr>
              <a:t>razie</a:t>
            </a:r>
            <a:r>
              <a:rPr lang="it-IT" dirty="0"/>
              <a:t> perché </a:t>
            </a:r>
            <a:r>
              <a:rPr lang="it-IT" dirty="0">
                <a:latin typeface="Arial Black" panose="020B0A04020102020204" pitchFamily="34" charset="0"/>
              </a:rPr>
              <a:t>sei con </a:t>
            </a:r>
            <a:r>
              <a:rPr lang="it-IT" dirty="0"/>
              <a:t>noi tutti i giorni. </a:t>
            </a:r>
          </a:p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it-IT" dirty="0">
                <a:latin typeface="Arial Black" panose="020B0A04020102020204" pitchFamily="34" charset="0"/>
              </a:rPr>
              <a:t>ostienici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per favore, nella nostra lotta </a:t>
            </a:r>
            <a:br>
              <a:rPr lang="it-IT" dirty="0"/>
            </a:br>
            <a:r>
              <a:rPr lang="it-IT" dirty="0"/>
              <a:t>per la </a:t>
            </a:r>
            <a:r>
              <a:rPr lang="it-IT" dirty="0">
                <a:latin typeface="Arial Black" panose="020B0A04020102020204" pitchFamily="34" charset="0"/>
              </a:rPr>
              <a:t>giustizia</a:t>
            </a:r>
            <a:r>
              <a:rPr lang="it-IT" dirty="0"/>
              <a:t>, l</a:t>
            </a:r>
            <a:r>
              <a:rPr lang="it-IT" dirty="0">
                <a:latin typeface="Arial Black" panose="020B0A04020102020204" pitchFamily="34" charset="0"/>
              </a:rPr>
              <a:t>’amore</a:t>
            </a:r>
            <a:r>
              <a:rPr lang="it-IT" dirty="0"/>
              <a:t> e la </a:t>
            </a:r>
            <a:r>
              <a:rPr lang="it-IT" dirty="0">
                <a:latin typeface="Arial Black" panose="020B0A04020102020204" pitchFamily="34" charset="0"/>
              </a:rPr>
              <a:t>pace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FFB1DF-A64F-4348-8497-0E385C0094C4}"/>
              </a:ext>
            </a:extLst>
          </p:cNvPr>
          <p:cNvSpPr txBox="1"/>
          <p:nvPr/>
        </p:nvSpPr>
        <p:spPr>
          <a:xfrm>
            <a:off x="478630" y="404300"/>
            <a:ext cx="8763002" cy="866776"/>
          </a:xfrm>
          <a:custGeom>
            <a:avLst/>
            <a:gdLst/>
            <a:ahLst/>
            <a:cxnLst/>
            <a:rect l="l" t="t" r="r" b="b"/>
            <a:pathLst>
              <a:path w="9529764" h="1000126">
                <a:moveTo>
                  <a:pt x="0" y="500062"/>
                </a:moveTo>
                <a:lnTo>
                  <a:pt x="0" y="500063"/>
                </a:lnTo>
                <a:lnTo>
                  <a:pt x="0" y="500063"/>
                </a:lnTo>
                <a:close/>
                <a:moveTo>
                  <a:pt x="8902694" y="429789"/>
                </a:moveTo>
                <a:lnTo>
                  <a:pt x="8927678" y="551842"/>
                </a:lnTo>
                <a:lnTo>
                  <a:pt x="8877710" y="551842"/>
                </a:lnTo>
                <a:close/>
                <a:moveTo>
                  <a:pt x="5197469" y="429789"/>
                </a:moveTo>
                <a:lnTo>
                  <a:pt x="5222453" y="551842"/>
                </a:lnTo>
                <a:lnTo>
                  <a:pt x="5172485" y="551842"/>
                </a:lnTo>
                <a:close/>
                <a:moveTo>
                  <a:pt x="4606919" y="429789"/>
                </a:moveTo>
                <a:lnTo>
                  <a:pt x="4631903" y="551842"/>
                </a:lnTo>
                <a:lnTo>
                  <a:pt x="4581935" y="551842"/>
                </a:lnTo>
                <a:close/>
                <a:moveTo>
                  <a:pt x="2920994" y="429789"/>
                </a:moveTo>
                <a:lnTo>
                  <a:pt x="2945978" y="551842"/>
                </a:lnTo>
                <a:lnTo>
                  <a:pt x="2896010" y="551842"/>
                </a:lnTo>
                <a:close/>
                <a:moveTo>
                  <a:pt x="3253534" y="428509"/>
                </a:moveTo>
                <a:lnTo>
                  <a:pt x="3302723" y="428509"/>
                </a:lnTo>
                <a:cubicBezTo>
                  <a:pt x="3308717" y="428390"/>
                  <a:pt x="3312714" y="429346"/>
                  <a:pt x="3314712" y="431377"/>
                </a:cubicBezTo>
                <a:cubicBezTo>
                  <a:pt x="3316710" y="433409"/>
                  <a:pt x="3317633" y="437233"/>
                  <a:pt x="3317479" y="442850"/>
                </a:cubicBezTo>
                <a:lnTo>
                  <a:pt x="3317479" y="553475"/>
                </a:lnTo>
                <a:cubicBezTo>
                  <a:pt x="3317624" y="559092"/>
                  <a:pt x="3316719" y="562916"/>
                  <a:pt x="3314763" y="564948"/>
                </a:cubicBezTo>
                <a:cubicBezTo>
                  <a:pt x="3312808" y="566979"/>
                  <a:pt x="3308931" y="567935"/>
                  <a:pt x="3303133" y="567816"/>
                </a:cubicBezTo>
                <a:lnTo>
                  <a:pt x="3253534" y="567816"/>
                </a:lnTo>
                <a:close/>
                <a:moveTo>
                  <a:pt x="5571385" y="428100"/>
                </a:moveTo>
                <a:lnTo>
                  <a:pt x="5614837" y="428100"/>
                </a:lnTo>
                <a:cubicBezTo>
                  <a:pt x="5621686" y="427920"/>
                  <a:pt x="5626434" y="428996"/>
                  <a:pt x="5629081" y="431327"/>
                </a:cubicBezTo>
                <a:cubicBezTo>
                  <a:pt x="5631729" y="433658"/>
                  <a:pt x="5632992" y="438321"/>
                  <a:pt x="5632873" y="445314"/>
                </a:cubicBezTo>
                <a:lnTo>
                  <a:pt x="5632873" y="478105"/>
                </a:lnTo>
                <a:cubicBezTo>
                  <a:pt x="5633018" y="485116"/>
                  <a:pt x="5631805" y="489847"/>
                  <a:pt x="5629235" y="492298"/>
                </a:cubicBezTo>
                <a:cubicBezTo>
                  <a:pt x="5626665" y="494749"/>
                  <a:pt x="5621865" y="495893"/>
                  <a:pt x="5614837" y="495731"/>
                </a:cubicBezTo>
                <a:lnTo>
                  <a:pt x="5571385" y="495731"/>
                </a:lnTo>
                <a:close/>
                <a:moveTo>
                  <a:pt x="4885585" y="428100"/>
                </a:moveTo>
                <a:lnTo>
                  <a:pt x="4929037" y="428100"/>
                </a:lnTo>
                <a:cubicBezTo>
                  <a:pt x="4935886" y="427920"/>
                  <a:pt x="4940634" y="428996"/>
                  <a:pt x="4943281" y="431327"/>
                </a:cubicBezTo>
                <a:cubicBezTo>
                  <a:pt x="4945929" y="433658"/>
                  <a:pt x="4947192" y="438321"/>
                  <a:pt x="4947073" y="445314"/>
                </a:cubicBezTo>
                <a:lnTo>
                  <a:pt x="4947073" y="478105"/>
                </a:lnTo>
                <a:cubicBezTo>
                  <a:pt x="4947218" y="485116"/>
                  <a:pt x="4946006" y="489847"/>
                  <a:pt x="4943435" y="492298"/>
                </a:cubicBezTo>
                <a:cubicBezTo>
                  <a:pt x="4940865" y="494749"/>
                  <a:pt x="4936065" y="495893"/>
                  <a:pt x="4929037" y="495731"/>
                </a:cubicBezTo>
                <a:lnTo>
                  <a:pt x="4885585" y="495731"/>
                </a:lnTo>
                <a:close/>
                <a:moveTo>
                  <a:pt x="6133361" y="424823"/>
                </a:moveTo>
                <a:lnTo>
                  <a:pt x="6179680" y="424823"/>
                </a:lnTo>
                <a:cubicBezTo>
                  <a:pt x="6185402" y="424840"/>
                  <a:pt x="6189638" y="426343"/>
                  <a:pt x="6192387" y="429332"/>
                </a:cubicBezTo>
                <a:cubicBezTo>
                  <a:pt x="6195137" y="432321"/>
                  <a:pt x="6196503" y="436693"/>
                  <a:pt x="6196487" y="442449"/>
                </a:cubicBezTo>
                <a:lnTo>
                  <a:pt x="6196487" y="466224"/>
                </a:lnTo>
                <a:cubicBezTo>
                  <a:pt x="6196708" y="474106"/>
                  <a:pt x="6194932" y="479657"/>
                  <a:pt x="6191157" y="482876"/>
                </a:cubicBezTo>
                <a:cubicBezTo>
                  <a:pt x="6187383" y="486096"/>
                  <a:pt x="6180278" y="487650"/>
                  <a:pt x="6169842" y="487539"/>
                </a:cubicBezTo>
                <a:lnTo>
                  <a:pt x="6133361" y="487539"/>
                </a:lnTo>
                <a:close/>
                <a:moveTo>
                  <a:pt x="2580536" y="424823"/>
                </a:moveTo>
                <a:lnTo>
                  <a:pt x="2626855" y="424823"/>
                </a:lnTo>
                <a:cubicBezTo>
                  <a:pt x="2632577" y="424840"/>
                  <a:pt x="2636813" y="426343"/>
                  <a:pt x="2639562" y="429332"/>
                </a:cubicBezTo>
                <a:cubicBezTo>
                  <a:pt x="2642312" y="432321"/>
                  <a:pt x="2643679" y="436693"/>
                  <a:pt x="2643661" y="442449"/>
                </a:cubicBezTo>
                <a:lnTo>
                  <a:pt x="2643661" y="466224"/>
                </a:lnTo>
                <a:cubicBezTo>
                  <a:pt x="2643883" y="474106"/>
                  <a:pt x="2642107" y="479657"/>
                  <a:pt x="2638333" y="482876"/>
                </a:cubicBezTo>
                <a:cubicBezTo>
                  <a:pt x="2634559" y="486096"/>
                  <a:pt x="2627453" y="487650"/>
                  <a:pt x="2617017" y="487539"/>
                </a:cubicBezTo>
                <a:lnTo>
                  <a:pt x="2580536" y="487539"/>
                </a:lnTo>
                <a:close/>
                <a:moveTo>
                  <a:pt x="980336" y="424823"/>
                </a:moveTo>
                <a:lnTo>
                  <a:pt x="1026655" y="424823"/>
                </a:lnTo>
                <a:cubicBezTo>
                  <a:pt x="1032377" y="424840"/>
                  <a:pt x="1036613" y="426343"/>
                  <a:pt x="1039363" y="429332"/>
                </a:cubicBezTo>
                <a:cubicBezTo>
                  <a:pt x="1042112" y="432321"/>
                  <a:pt x="1043479" y="436693"/>
                  <a:pt x="1043462" y="442449"/>
                </a:cubicBezTo>
                <a:lnTo>
                  <a:pt x="1043462" y="466224"/>
                </a:lnTo>
                <a:cubicBezTo>
                  <a:pt x="1043684" y="474106"/>
                  <a:pt x="1041908" y="479657"/>
                  <a:pt x="1038133" y="482876"/>
                </a:cubicBezTo>
                <a:cubicBezTo>
                  <a:pt x="1034358" y="486096"/>
                  <a:pt x="1027253" y="487650"/>
                  <a:pt x="1016818" y="487539"/>
                </a:cubicBezTo>
                <a:lnTo>
                  <a:pt x="980336" y="487539"/>
                </a:lnTo>
                <a:close/>
                <a:moveTo>
                  <a:pt x="8835523" y="349512"/>
                </a:moveTo>
                <a:lnTo>
                  <a:pt x="8760571" y="647222"/>
                </a:lnTo>
                <a:lnTo>
                  <a:pt x="8858050" y="647222"/>
                </a:lnTo>
                <a:lnTo>
                  <a:pt x="8864603" y="615275"/>
                </a:lnTo>
                <a:lnTo>
                  <a:pt x="8941194" y="615275"/>
                </a:lnTo>
                <a:lnTo>
                  <a:pt x="8947338" y="647222"/>
                </a:lnTo>
                <a:lnTo>
                  <a:pt x="9044817" y="647222"/>
                </a:lnTo>
                <a:lnTo>
                  <a:pt x="8969455" y="349512"/>
                </a:lnTo>
                <a:close/>
                <a:moveTo>
                  <a:pt x="8590321" y="349512"/>
                </a:moveTo>
                <a:cubicBezTo>
                  <a:pt x="8566783" y="349043"/>
                  <a:pt x="8549795" y="353256"/>
                  <a:pt x="8539356" y="362150"/>
                </a:cubicBezTo>
                <a:cubicBezTo>
                  <a:pt x="8528918" y="371044"/>
                  <a:pt x="8523801" y="387433"/>
                  <a:pt x="8524005" y="411318"/>
                </a:cubicBezTo>
                <a:lnTo>
                  <a:pt x="8524005" y="586235"/>
                </a:lnTo>
                <a:cubicBezTo>
                  <a:pt x="8523749" y="608653"/>
                  <a:pt x="8528559" y="624497"/>
                  <a:pt x="8538435" y="633766"/>
                </a:cubicBezTo>
                <a:cubicBezTo>
                  <a:pt x="8548311" y="643035"/>
                  <a:pt x="8564787" y="647521"/>
                  <a:pt x="8587865" y="647222"/>
                </a:cubicBezTo>
                <a:lnTo>
                  <a:pt x="8720551" y="647222"/>
                </a:lnTo>
                <a:lnTo>
                  <a:pt x="8740619" y="567816"/>
                </a:lnTo>
                <a:lnTo>
                  <a:pt x="8636587" y="567816"/>
                </a:lnTo>
                <a:cubicBezTo>
                  <a:pt x="8628849" y="568004"/>
                  <a:pt x="8623848" y="567013"/>
                  <a:pt x="8621587" y="564845"/>
                </a:cubicBezTo>
                <a:cubicBezTo>
                  <a:pt x="8619325" y="562677"/>
                  <a:pt x="8618319" y="558204"/>
                  <a:pt x="8618566" y="551427"/>
                </a:cubicBezTo>
                <a:lnTo>
                  <a:pt x="8618566" y="443259"/>
                </a:lnTo>
                <a:cubicBezTo>
                  <a:pt x="8618472" y="438001"/>
                  <a:pt x="8619479" y="434280"/>
                  <a:pt x="8621587" y="432094"/>
                </a:cubicBezTo>
                <a:cubicBezTo>
                  <a:pt x="8623695" y="429909"/>
                  <a:pt x="8627466" y="428850"/>
                  <a:pt x="8632901" y="428919"/>
                </a:cubicBezTo>
                <a:lnTo>
                  <a:pt x="8736114" y="428919"/>
                </a:lnTo>
                <a:lnTo>
                  <a:pt x="8719321" y="349512"/>
                </a:lnTo>
                <a:close/>
                <a:moveTo>
                  <a:pt x="8373653" y="349512"/>
                </a:moveTo>
                <a:lnTo>
                  <a:pt x="8373653" y="647222"/>
                </a:lnTo>
                <a:lnTo>
                  <a:pt x="8466985" y="647222"/>
                </a:lnTo>
                <a:lnTo>
                  <a:pt x="8466985" y="349512"/>
                </a:lnTo>
                <a:close/>
                <a:moveTo>
                  <a:pt x="8123956" y="349512"/>
                </a:moveTo>
                <a:lnTo>
                  <a:pt x="8123956" y="647222"/>
                </a:lnTo>
                <a:lnTo>
                  <a:pt x="8307394" y="647222"/>
                </a:lnTo>
                <a:lnTo>
                  <a:pt x="8327463" y="567816"/>
                </a:lnTo>
                <a:lnTo>
                  <a:pt x="8219745" y="567816"/>
                </a:lnTo>
                <a:lnTo>
                  <a:pt x="8219745" y="349512"/>
                </a:lnTo>
                <a:close/>
                <a:moveTo>
                  <a:pt x="7933096" y="349512"/>
                </a:moveTo>
                <a:cubicBezTo>
                  <a:pt x="7909558" y="349043"/>
                  <a:pt x="7892570" y="353256"/>
                  <a:pt x="7882131" y="362150"/>
                </a:cubicBezTo>
                <a:cubicBezTo>
                  <a:pt x="7871693" y="371044"/>
                  <a:pt x="7866576" y="387433"/>
                  <a:pt x="7866781" y="411318"/>
                </a:cubicBezTo>
                <a:lnTo>
                  <a:pt x="7866781" y="586235"/>
                </a:lnTo>
                <a:cubicBezTo>
                  <a:pt x="7866525" y="608653"/>
                  <a:pt x="7871335" y="624497"/>
                  <a:pt x="7881210" y="633766"/>
                </a:cubicBezTo>
                <a:cubicBezTo>
                  <a:pt x="7891086" y="643035"/>
                  <a:pt x="7907563" y="647521"/>
                  <a:pt x="7930641" y="647222"/>
                </a:cubicBezTo>
                <a:lnTo>
                  <a:pt x="8063326" y="647222"/>
                </a:lnTo>
                <a:lnTo>
                  <a:pt x="8083395" y="567816"/>
                </a:lnTo>
                <a:lnTo>
                  <a:pt x="7979363" y="567816"/>
                </a:lnTo>
                <a:cubicBezTo>
                  <a:pt x="7971624" y="568004"/>
                  <a:pt x="7966623" y="567013"/>
                  <a:pt x="7964362" y="564845"/>
                </a:cubicBezTo>
                <a:cubicBezTo>
                  <a:pt x="7962101" y="562677"/>
                  <a:pt x="7961094" y="558204"/>
                  <a:pt x="7961342" y="551427"/>
                </a:cubicBezTo>
                <a:lnTo>
                  <a:pt x="7961342" y="443259"/>
                </a:lnTo>
                <a:cubicBezTo>
                  <a:pt x="7961247" y="438001"/>
                  <a:pt x="7962254" y="434280"/>
                  <a:pt x="7964362" y="432094"/>
                </a:cubicBezTo>
                <a:cubicBezTo>
                  <a:pt x="7966470" y="429909"/>
                  <a:pt x="7970241" y="428850"/>
                  <a:pt x="7975676" y="428919"/>
                </a:cubicBezTo>
                <a:lnTo>
                  <a:pt x="8078890" y="428919"/>
                </a:lnTo>
                <a:lnTo>
                  <a:pt x="8062097" y="349512"/>
                </a:lnTo>
                <a:close/>
                <a:moveTo>
                  <a:pt x="7716429" y="349512"/>
                </a:moveTo>
                <a:lnTo>
                  <a:pt x="7716429" y="647222"/>
                </a:lnTo>
                <a:lnTo>
                  <a:pt x="7809761" y="647222"/>
                </a:lnTo>
                <a:lnTo>
                  <a:pt x="7809761" y="349512"/>
                </a:lnTo>
                <a:close/>
                <a:moveTo>
                  <a:pt x="7523521" y="349512"/>
                </a:moveTo>
                <a:cubicBezTo>
                  <a:pt x="7499984" y="349043"/>
                  <a:pt x="7482995" y="353256"/>
                  <a:pt x="7472556" y="362150"/>
                </a:cubicBezTo>
                <a:cubicBezTo>
                  <a:pt x="7462118" y="371044"/>
                  <a:pt x="7457001" y="387433"/>
                  <a:pt x="7457206" y="411318"/>
                </a:cubicBezTo>
                <a:lnTo>
                  <a:pt x="7457206" y="586235"/>
                </a:lnTo>
                <a:cubicBezTo>
                  <a:pt x="7456950" y="608653"/>
                  <a:pt x="7461760" y="624497"/>
                  <a:pt x="7471635" y="633766"/>
                </a:cubicBezTo>
                <a:cubicBezTo>
                  <a:pt x="7481512" y="643035"/>
                  <a:pt x="7497988" y="647521"/>
                  <a:pt x="7521066" y="647222"/>
                </a:cubicBezTo>
                <a:lnTo>
                  <a:pt x="7653751" y="647222"/>
                </a:lnTo>
                <a:lnTo>
                  <a:pt x="7673820" y="567816"/>
                </a:lnTo>
                <a:lnTo>
                  <a:pt x="7569788" y="567816"/>
                </a:lnTo>
                <a:cubicBezTo>
                  <a:pt x="7562049" y="568004"/>
                  <a:pt x="7557048" y="567013"/>
                  <a:pt x="7554787" y="564845"/>
                </a:cubicBezTo>
                <a:cubicBezTo>
                  <a:pt x="7552526" y="562677"/>
                  <a:pt x="7551519" y="558204"/>
                  <a:pt x="7551767" y="551427"/>
                </a:cubicBezTo>
                <a:lnTo>
                  <a:pt x="7551767" y="443259"/>
                </a:lnTo>
                <a:cubicBezTo>
                  <a:pt x="7551672" y="438001"/>
                  <a:pt x="7552679" y="434280"/>
                  <a:pt x="7554787" y="432094"/>
                </a:cubicBezTo>
                <a:cubicBezTo>
                  <a:pt x="7556895" y="429909"/>
                  <a:pt x="7560666" y="428850"/>
                  <a:pt x="7566102" y="428919"/>
                </a:cubicBezTo>
                <a:lnTo>
                  <a:pt x="7669315" y="428919"/>
                </a:lnTo>
                <a:lnTo>
                  <a:pt x="7652522" y="349512"/>
                </a:lnTo>
                <a:close/>
                <a:moveTo>
                  <a:pt x="7142881" y="349512"/>
                </a:moveTo>
                <a:lnTo>
                  <a:pt x="7142881" y="647222"/>
                </a:lnTo>
                <a:lnTo>
                  <a:pt x="7235803" y="647222"/>
                </a:lnTo>
                <a:lnTo>
                  <a:pt x="7235803" y="516999"/>
                </a:lnTo>
                <a:lnTo>
                  <a:pt x="7309577" y="647222"/>
                </a:lnTo>
                <a:lnTo>
                  <a:pt x="7401271" y="647222"/>
                </a:lnTo>
                <a:lnTo>
                  <a:pt x="7401271" y="349512"/>
                </a:lnTo>
                <a:lnTo>
                  <a:pt x="7307940" y="349512"/>
                </a:lnTo>
                <a:lnTo>
                  <a:pt x="7307940" y="483010"/>
                </a:lnTo>
                <a:lnTo>
                  <a:pt x="7234166" y="349512"/>
                </a:lnTo>
                <a:close/>
                <a:moveTo>
                  <a:pt x="6438031" y="349512"/>
                </a:moveTo>
                <a:lnTo>
                  <a:pt x="6438031" y="647222"/>
                </a:lnTo>
                <a:lnTo>
                  <a:pt x="6621469" y="647222"/>
                </a:lnTo>
                <a:lnTo>
                  <a:pt x="6641538" y="567816"/>
                </a:lnTo>
                <a:lnTo>
                  <a:pt x="6533820" y="567816"/>
                </a:lnTo>
                <a:lnTo>
                  <a:pt x="6533820" y="349512"/>
                </a:lnTo>
                <a:close/>
                <a:moveTo>
                  <a:pt x="6037981" y="349512"/>
                </a:moveTo>
                <a:lnTo>
                  <a:pt x="6037981" y="647222"/>
                </a:lnTo>
                <a:lnTo>
                  <a:pt x="6134999" y="647222"/>
                </a:lnTo>
                <a:lnTo>
                  <a:pt x="6134999" y="555068"/>
                </a:lnTo>
                <a:lnTo>
                  <a:pt x="6147297" y="555068"/>
                </a:lnTo>
                <a:cubicBezTo>
                  <a:pt x="6151968" y="555093"/>
                  <a:pt x="6155743" y="556271"/>
                  <a:pt x="6158620" y="558600"/>
                </a:cubicBezTo>
                <a:cubicBezTo>
                  <a:pt x="6161499" y="560930"/>
                  <a:pt x="6163736" y="564258"/>
                  <a:pt x="6165333" y="568584"/>
                </a:cubicBezTo>
                <a:lnTo>
                  <a:pt x="6192387" y="647222"/>
                </a:lnTo>
                <a:lnTo>
                  <a:pt x="6296781" y="647222"/>
                </a:lnTo>
                <a:lnTo>
                  <a:pt x="6268122" y="565717"/>
                </a:lnTo>
                <a:cubicBezTo>
                  <a:pt x="6265948" y="558951"/>
                  <a:pt x="6263031" y="553543"/>
                  <a:pt x="6259373" y="549493"/>
                </a:cubicBezTo>
                <a:cubicBezTo>
                  <a:pt x="6255714" y="545442"/>
                  <a:pt x="6250853" y="542798"/>
                  <a:pt x="6244789" y="541562"/>
                </a:cubicBezTo>
                <a:cubicBezTo>
                  <a:pt x="6259168" y="541170"/>
                  <a:pt x="6270118" y="536429"/>
                  <a:pt x="6277640" y="527340"/>
                </a:cubicBezTo>
                <a:cubicBezTo>
                  <a:pt x="6285161" y="518251"/>
                  <a:pt x="6288948" y="507167"/>
                  <a:pt x="6288999" y="494088"/>
                </a:cubicBezTo>
                <a:lnTo>
                  <a:pt x="6288999" y="415818"/>
                </a:lnTo>
                <a:cubicBezTo>
                  <a:pt x="6289101" y="392642"/>
                  <a:pt x="6283678" y="375759"/>
                  <a:pt x="6272727" y="365168"/>
                </a:cubicBezTo>
                <a:cubicBezTo>
                  <a:pt x="6261777" y="354577"/>
                  <a:pt x="6244687" y="349359"/>
                  <a:pt x="6221457" y="349512"/>
                </a:cubicBezTo>
                <a:close/>
                <a:moveTo>
                  <a:pt x="5771281" y="349512"/>
                </a:moveTo>
                <a:lnTo>
                  <a:pt x="5771281" y="647222"/>
                </a:lnTo>
                <a:lnTo>
                  <a:pt x="5969464" y="647222"/>
                </a:lnTo>
                <a:lnTo>
                  <a:pt x="5989124" y="567816"/>
                </a:lnTo>
                <a:lnTo>
                  <a:pt x="5863793" y="567816"/>
                </a:lnTo>
                <a:lnTo>
                  <a:pt x="5863793" y="534999"/>
                </a:lnTo>
                <a:lnTo>
                  <a:pt x="5969874" y="534999"/>
                </a:lnTo>
                <a:lnTo>
                  <a:pt x="5969874" y="465012"/>
                </a:lnTo>
                <a:lnTo>
                  <a:pt x="5863793" y="465012"/>
                </a:lnTo>
                <a:lnTo>
                  <a:pt x="5863793" y="428919"/>
                </a:lnTo>
                <a:lnTo>
                  <a:pt x="5988304" y="428919"/>
                </a:lnTo>
                <a:lnTo>
                  <a:pt x="5971921" y="349512"/>
                </a:lnTo>
                <a:close/>
                <a:moveTo>
                  <a:pt x="5476006" y="349512"/>
                </a:moveTo>
                <a:lnTo>
                  <a:pt x="5476006" y="647222"/>
                </a:lnTo>
                <a:lnTo>
                  <a:pt x="5571385" y="647222"/>
                </a:lnTo>
                <a:lnTo>
                  <a:pt x="5571385" y="572679"/>
                </a:lnTo>
                <a:lnTo>
                  <a:pt x="5658661" y="572679"/>
                </a:lnTo>
                <a:cubicBezTo>
                  <a:pt x="5682420" y="573080"/>
                  <a:pt x="5698964" y="568595"/>
                  <a:pt x="5708294" y="559224"/>
                </a:cubicBezTo>
                <a:cubicBezTo>
                  <a:pt x="5717623" y="549852"/>
                  <a:pt x="5722092" y="533191"/>
                  <a:pt x="5721699" y="509238"/>
                </a:cubicBezTo>
                <a:lnTo>
                  <a:pt x="5721699" y="412137"/>
                </a:lnTo>
                <a:cubicBezTo>
                  <a:pt x="5722100" y="388576"/>
                  <a:pt x="5717717" y="372152"/>
                  <a:pt x="5708549" y="362866"/>
                </a:cubicBezTo>
                <a:cubicBezTo>
                  <a:pt x="5699382" y="353580"/>
                  <a:pt x="5683025" y="349129"/>
                  <a:pt x="5659480" y="349512"/>
                </a:cubicBezTo>
                <a:close/>
                <a:moveTo>
                  <a:pt x="5130299" y="349512"/>
                </a:moveTo>
                <a:lnTo>
                  <a:pt x="5055347" y="647222"/>
                </a:lnTo>
                <a:lnTo>
                  <a:pt x="5152826" y="647222"/>
                </a:lnTo>
                <a:lnTo>
                  <a:pt x="5159379" y="615275"/>
                </a:lnTo>
                <a:lnTo>
                  <a:pt x="5235969" y="615275"/>
                </a:lnTo>
                <a:lnTo>
                  <a:pt x="5242113" y="647222"/>
                </a:lnTo>
                <a:lnTo>
                  <a:pt x="5339592" y="647222"/>
                </a:lnTo>
                <a:lnTo>
                  <a:pt x="5264230" y="349512"/>
                </a:lnTo>
                <a:close/>
                <a:moveTo>
                  <a:pt x="4790206" y="349512"/>
                </a:moveTo>
                <a:lnTo>
                  <a:pt x="4790206" y="647222"/>
                </a:lnTo>
                <a:lnTo>
                  <a:pt x="4885585" y="647222"/>
                </a:lnTo>
                <a:lnTo>
                  <a:pt x="4885585" y="572679"/>
                </a:lnTo>
                <a:lnTo>
                  <a:pt x="4972861" y="572679"/>
                </a:lnTo>
                <a:cubicBezTo>
                  <a:pt x="4996620" y="573080"/>
                  <a:pt x="5013164" y="568595"/>
                  <a:pt x="5022494" y="559224"/>
                </a:cubicBezTo>
                <a:cubicBezTo>
                  <a:pt x="5031823" y="549852"/>
                  <a:pt x="5036292" y="533191"/>
                  <a:pt x="5035900" y="509238"/>
                </a:cubicBezTo>
                <a:lnTo>
                  <a:pt x="5035900" y="412137"/>
                </a:lnTo>
                <a:cubicBezTo>
                  <a:pt x="5036300" y="388576"/>
                  <a:pt x="5031917" y="372152"/>
                  <a:pt x="5022749" y="362866"/>
                </a:cubicBezTo>
                <a:cubicBezTo>
                  <a:pt x="5013582" y="353580"/>
                  <a:pt x="4997225" y="349129"/>
                  <a:pt x="4973680" y="349512"/>
                </a:cubicBezTo>
                <a:close/>
                <a:moveTo>
                  <a:pt x="4539749" y="349512"/>
                </a:moveTo>
                <a:lnTo>
                  <a:pt x="4464796" y="647222"/>
                </a:lnTo>
                <a:lnTo>
                  <a:pt x="4562276" y="647222"/>
                </a:lnTo>
                <a:lnTo>
                  <a:pt x="4568829" y="615275"/>
                </a:lnTo>
                <a:lnTo>
                  <a:pt x="4645419" y="615275"/>
                </a:lnTo>
                <a:lnTo>
                  <a:pt x="4651563" y="647222"/>
                </a:lnTo>
                <a:lnTo>
                  <a:pt x="4749042" y="647222"/>
                </a:lnTo>
                <a:lnTo>
                  <a:pt x="4673680" y="349512"/>
                </a:lnTo>
                <a:close/>
                <a:moveTo>
                  <a:pt x="3732931" y="349512"/>
                </a:moveTo>
                <a:lnTo>
                  <a:pt x="3732931" y="647222"/>
                </a:lnTo>
                <a:lnTo>
                  <a:pt x="3916369" y="647222"/>
                </a:lnTo>
                <a:lnTo>
                  <a:pt x="3936438" y="567816"/>
                </a:lnTo>
                <a:lnTo>
                  <a:pt x="3828720" y="567816"/>
                </a:lnTo>
                <a:lnTo>
                  <a:pt x="3828720" y="349512"/>
                </a:lnTo>
                <a:close/>
                <a:moveTo>
                  <a:pt x="3466230" y="349512"/>
                </a:moveTo>
                <a:lnTo>
                  <a:pt x="3466230" y="647222"/>
                </a:lnTo>
                <a:lnTo>
                  <a:pt x="3664414" y="647222"/>
                </a:lnTo>
                <a:lnTo>
                  <a:pt x="3684074" y="567816"/>
                </a:lnTo>
                <a:lnTo>
                  <a:pt x="3558744" y="567816"/>
                </a:lnTo>
                <a:lnTo>
                  <a:pt x="3558744" y="534999"/>
                </a:lnTo>
                <a:lnTo>
                  <a:pt x="3664824" y="534999"/>
                </a:lnTo>
                <a:lnTo>
                  <a:pt x="3664824" y="465012"/>
                </a:lnTo>
                <a:lnTo>
                  <a:pt x="3558744" y="465012"/>
                </a:lnTo>
                <a:lnTo>
                  <a:pt x="3558744" y="428919"/>
                </a:lnTo>
                <a:lnTo>
                  <a:pt x="3683255" y="428919"/>
                </a:lnTo>
                <a:lnTo>
                  <a:pt x="3666872" y="349512"/>
                </a:lnTo>
                <a:close/>
                <a:moveTo>
                  <a:pt x="3161431" y="349512"/>
                </a:moveTo>
                <a:lnTo>
                  <a:pt x="3161431" y="647222"/>
                </a:lnTo>
                <a:lnTo>
                  <a:pt x="3343268" y="647222"/>
                </a:lnTo>
                <a:cubicBezTo>
                  <a:pt x="3367164" y="647495"/>
                  <a:pt x="3384254" y="642447"/>
                  <a:pt x="3394539" y="632078"/>
                </a:cubicBezTo>
                <a:cubicBezTo>
                  <a:pt x="3404824" y="621708"/>
                  <a:pt x="3409838" y="604381"/>
                  <a:pt x="3409583" y="580095"/>
                </a:cubicBezTo>
                <a:lnTo>
                  <a:pt x="3409583" y="416230"/>
                </a:lnTo>
                <a:cubicBezTo>
                  <a:pt x="3409812" y="392319"/>
                  <a:pt x="3404746" y="375162"/>
                  <a:pt x="3394385" y="364759"/>
                </a:cubicBezTo>
                <a:cubicBezTo>
                  <a:pt x="3384023" y="354356"/>
                  <a:pt x="3366985" y="349274"/>
                  <a:pt x="3343268" y="349512"/>
                </a:cubicBezTo>
                <a:close/>
                <a:moveTo>
                  <a:pt x="2853824" y="349512"/>
                </a:moveTo>
                <a:lnTo>
                  <a:pt x="2778872" y="647222"/>
                </a:lnTo>
                <a:lnTo>
                  <a:pt x="2876350" y="647222"/>
                </a:lnTo>
                <a:lnTo>
                  <a:pt x="2882904" y="615275"/>
                </a:lnTo>
                <a:lnTo>
                  <a:pt x="2959494" y="615275"/>
                </a:lnTo>
                <a:lnTo>
                  <a:pt x="2965638" y="647222"/>
                </a:lnTo>
                <a:lnTo>
                  <a:pt x="3063117" y="647222"/>
                </a:lnTo>
                <a:lnTo>
                  <a:pt x="2987755" y="349512"/>
                </a:lnTo>
                <a:close/>
                <a:moveTo>
                  <a:pt x="2485156" y="349512"/>
                </a:moveTo>
                <a:lnTo>
                  <a:pt x="2485156" y="647222"/>
                </a:lnTo>
                <a:lnTo>
                  <a:pt x="2582174" y="647222"/>
                </a:lnTo>
                <a:lnTo>
                  <a:pt x="2582174" y="555068"/>
                </a:lnTo>
                <a:lnTo>
                  <a:pt x="2594472" y="555068"/>
                </a:lnTo>
                <a:cubicBezTo>
                  <a:pt x="2599143" y="555093"/>
                  <a:pt x="2602918" y="556271"/>
                  <a:pt x="2605795" y="558600"/>
                </a:cubicBezTo>
                <a:cubicBezTo>
                  <a:pt x="2608674" y="560930"/>
                  <a:pt x="2610911" y="564258"/>
                  <a:pt x="2612508" y="568584"/>
                </a:cubicBezTo>
                <a:lnTo>
                  <a:pt x="2639562" y="647222"/>
                </a:lnTo>
                <a:lnTo>
                  <a:pt x="2743956" y="647222"/>
                </a:lnTo>
                <a:lnTo>
                  <a:pt x="2715298" y="565717"/>
                </a:lnTo>
                <a:cubicBezTo>
                  <a:pt x="2713123" y="558951"/>
                  <a:pt x="2710206" y="553543"/>
                  <a:pt x="2706548" y="549493"/>
                </a:cubicBezTo>
                <a:cubicBezTo>
                  <a:pt x="2702890" y="545442"/>
                  <a:pt x="2698028" y="542798"/>
                  <a:pt x="2691965" y="541562"/>
                </a:cubicBezTo>
                <a:cubicBezTo>
                  <a:pt x="2706343" y="541170"/>
                  <a:pt x="2717293" y="536429"/>
                  <a:pt x="2724814" y="527340"/>
                </a:cubicBezTo>
                <a:cubicBezTo>
                  <a:pt x="2732337" y="518251"/>
                  <a:pt x="2736123" y="507167"/>
                  <a:pt x="2736175" y="494088"/>
                </a:cubicBezTo>
                <a:lnTo>
                  <a:pt x="2736175" y="415818"/>
                </a:lnTo>
                <a:cubicBezTo>
                  <a:pt x="2736277" y="392642"/>
                  <a:pt x="2730853" y="375759"/>
                  <a:pt x="2719903" y="365168"/>
                </a:cubicBezTo>
                <a:cubicBezTo>
                  <a:pt x="2708953" y="354577"/>
                  <a:pt x="2691862" y="349359"/>
                  <a:pt x="2668632" y="349512"/>
                </a:cubicBezTo>
                <a:close/>
                <a:moveTo>
                  <a:pt x="2218456" y="349512"/>
                </a:moveTo>
                <a:lnTo>
                  <a:pt x="2218456" y="647222"/>
                </a:lnTo>
                <a:lnTo>
                  <a:pt x="2416639" y="647222"/>
                </a:lnTo>
                <a:lnTo>
                  <a:pt x="2436299" y="567816"/>
                </a:lnTo>
                <a:lnTo>
                  <a:pt x="2310968" y="567816"/>
                </a:lnTo>
                <a:lnTo>
                  <a:pt x="2310968" y="534999"/>
                </a:lnTo>
                <a:lnTo>
                  <a:pt x="2417048" y="534999"/>
                </a:lnTo>
                <a:lnTo>
                  <a:pt x="2417048" y="465012"/>
                </a:lnTo>
                <a:lnTo>
                  <a:pt x="2310968" y="465012"/>
                </a:lnTo>
                <a:lnTo>
                  <a:pt x="2310968" y="428919"/>
                </a:lnTo>
                <a:lnTo>
                  <a:pt x="2435480" y="428919"/>
                </a:lnTo>
                <a:lnTo>
                  <a:pt x="2419097" y="349512"/>
                </a:lnTo>
                <a:close/>
                <a:moveTo>
                  <a:pt x="2068104" y="349512"/>
                </a:moveTo>
                <a:lnTo>
                  <a:pt x="2068104" y="647222"/>
                </a:lnTo>
                <a:lnTo>
                  <a:pt x="2161436" y="647222"/>
                </a:lnTo>
                <a:lnTo>
                  <a:pt x="2161436" y="349512"/>
                </a:lnTo>
                <a:close/>
                <a:moveTo>
                  <a:pt x="1751731" y="349512"/>
                </a:moveTo>
                <a:lnTo>
                  <a:pt x="1751731" y="647222"/>
                </a:lnTo>
                <a:lnTo>
                  <a:pt x="1847521" y="647222"/>
                </a:lnTo>
                <a:lnTo>
                  <a:pt x="1847521" y="536637"/>
                </a:lnTo>
                <a:lnTo>
                  <a:pt x="1911875" y="536637"/>
                </a:lnTo>
                <a:lnTo>
                  <a:pt x="1911875" y="647222"/>
                </a:lnTo>
                <a:lnTo>
                  <a:pt x="2007664" y="647222"/>
                </a:lnTo>
                <a:lnTo>
                  <a:pt x="2007664" y="349512"/>
                </a:lnTo>
                <a:lnTo>
                  <a:pt x="1911875" y="349512"/>
                </a:lnTo>
                <a:lnTo>
                  <a:pt x="1911875" y="460917"/>
                </a:lnTo>
                <a:lnTo>
                  <a:pt x="1847521" y="460917"/>
                </a:lnTo>
                <a:lnTo>
                  <a:pt x="1847521" y="349512"/>
                </a:lnTo>
                <a:close/>
                <a:moveTo>
                  <a:pt x="1519906" y="349512"/>
                </a:moveTo>
                <a:cubicBezTo>
                  <a:pt x="1495950" y="349205"/>
                  <a:pt x="1479286" y="353912"/>
                  <a:pt x="1469914" y="363633"/>
                </a:cubicBezTo>
                <a:cubicBezTo>
                  <a:pt x="1460541" y="373355"/>
                  <a:pt x="1456055" y="389932"/>
                  <a:pt x="1456456" y="413365"/>
                </a:cubicBezTo>
                <a:lnTo>
                  <a:pt x="1456456" y="586646"/>
                </a:lnTo>
                <a:cubicBezTo>
                  <a:pt x="1456055" y="609405"/>
                  <a:pt x="1460541" y="625282"/>
                  <a:pt x="1469914" y="634278"/>
                </a:cubicBezTo>
                <a:cubicBezTo>
                  <a:pt x="1479286" y="643274"/>
                  <a:pt x="1495950" y="647589"/>
                  <a:pt x="1519906" y="647222"/>
                </a:cubicBezTo>
                <a:lnTo>
                  <a:pt x="1614552" y="647222"/>
                </a:lnTo>
                <a:lnTo>
                  <a:pt x="1614552" y="663196"/>
                </a:lnTo>
                <a:lnTo>
                  <a:pt x="1703379" y="643129"/>
                </a:lnTo>
                <a:lnTo>
                  <a:pt x="1703379" y="470710"/>
                </a:lnTo>
                <a:lnTo>
                  <a:pt x="1595697" y="470710"/>
                </a:lnTo>
                <a:lnTo>
                  <a:pt x="1595697" y="531349"/>
                </a:lnTo>
                <a:lnTo>
                  <a:pt x="1614552" y="531349"/>
                </a:lnTo>
                <a:lnTo>
                  <a:pt x="1614552" y="571502"/>
                </a:lnTo>
                <a:lnTo>
                  <a:pt x="1564954" y="571502"/>
                </a:lnTo>
                <a:cubicBezTo>
                  <a:pt x="1559514" y="571621"/>
                  <a:pt x="1555739" y="570665"/>
                  <a:pt x="1553630" y="568634"/>
                </a:cubicBezTo>
                <a:cubicBezTo>
                  <a:pt x="1551521" y="566602"/>
                  <a:pt x="1550513" y="562778"/>
                  <a:pt x="1550607" y="557162"/>
                </a:cubicBezTo>
                <a:lnTo>
                  <a:pt x="1550607" y="443258"/>
                </a:lnTo>
                <a:cubicBezTo>
                  <a:pt x="1550513" y="437641"/>
                  <a:pt x="1551521" y="433818"/>
                  <a:pt x="1553630" y="431786"/>
                </a:cubicBezTo>
                <a:cubicBezTo>
                  <a:pt x="1555739" y="429755"/>
                  <a:pt x="1559514" y="428799"/>
                  <a:pt x="1564954" y="428919"/>
                </a:cubicBezTo>
                <a:lnTo>
                  <a:pt x="1684958" y="428919"/>
                </a:lnTo>
                <a:lnTo>
                  <a:pt x="1668585" y="349512"/>
                </a:lnTo>
                <a:close/>
                <a:moveTo>
                  <a:pt x="1189756" y="349512"/>
                </a:moveTo>
                <a:lnTo>
                  <a:pt x="1189756" y="647222"/>
                </a:lnTo>
                <a:lnTo>
                  <a:pt x="1387939" y="647222"/>
                </a:lnTo>
                <a:lnTo>
                  <a:pt x="1407599" y="567816"/>
                </a:lnTo>
                <a:lnTo>
                  <a:pt x="1282269" y="567816"/>
                </a:lnTo>
                <a:lnTo>
                  <a:pt x="1282269" y="534999"/>
                </a:lnTo>
                <a:lnTo>
                  <a:pt x="1388349" y="534999"/>
                </a:lnTo>
                <a:lnTo>
                  <a:pt x="1388349" y="465012"/>
                </a:lnTo>
                <a:lnTo>
                  <a:pt x="1282269" y="465012"/>
                </a:lnTo>
                <a:lnTo>
                  <a:pt x="1282269" y="428919"/>
                </a:lnTo>
                <a:lnTo>
                  <a:pt x="1406780" y="428919"/>
                </a:lnTo>
                <a:lnTo>
                  <a:pt x="1390397" y="349512"/>
                </a:lnTo>
                <a:close/>
                <a:moveTo>
                  <a:pt x="884956" y="349512"/>
                </a:moveTo>
                <a:lnTo>
                  <a:pt x="884956" y="647222"/>
                </a:lnTo>
                <a:lnTo>
                  <a:pt x="981974" y="647222"/>
                </a:lnTo>
                <a:lnTo>
                  <a:pt x="981974" y="555068"/>
                </a:lnTo>
                <a:lnTo>
                  <a:pt x="994272" y="555068"/>
                </a:lnTo>
                <a:cubicBezTo>
                  <a:pt x="998943" y="555093"/>
                  <a:pt x="1002718" y="556271"/>
                  <a:pt x="1005596" y="558600"/>
                </a:cubicBezTo>
                <a:cubicBezTo>
                  <a:pt x="1008474" y="560930"/>
                  <a:pt x="1010711" y="564258"/>
                  <a:pt x="1012308" y="568584"/>
                </a:cubicBezTo>
                <a:lnTo>
                  <a:pt x="1039363" y="647222"/>
                </a:lnTo>
                <a:lnTo>
                  <a:pt x="1143756" y="647222"/>
                </a:lnTo>
                <a:lnTo>
                  <a:pt x="1115098" y="565717"/>
                </a:lnTo>
                <a:cubicBezTo>
                  <a:pt x="1112923" y="558951"/>
                  <a:pt x="1110007" y="553543"/>
                  <a:pt x="1106348" y="549493"/>
                </a:cubicBezTo>
                <a:cubicBezTo>
                  <a:pt x="1102689" y="545442"/>
                  <a:pt x="1097828" y="542798"/>
                  <a:pt x="1091765" y="541562"/>
                </a:cubicBezTo>
                <a:cubicBezTo>
                  <a:pt x="1106144" y="541170"/>
                  <a:pt x="1117093" y="536429"/>
                  <a:pt x="1124615" y="527340"/>
                </a:cubicBezTo>
                <a:cubicBezTo>
                  <a:pt x="1132137" y="518251"/>
                  <a:pt x="1135924" y="507167"/>
                  <a:pt x="1135975" y="494088"/>
                </a:cubicBezTo>
                <a:lnTo>
                  <a:pt x="1135975" y="415818"/>
                </a:lnTo>
                <a:cubicBezTo>
                  <a:pt x="1136077" y="392642"/>
                  <a:pt x="1130653" y="375759"/>
                  <a:pt x="1119703" y="365168"/>
                </a:cubicBezTo>
                <a:cubicBezTo>
                  <a:pt x="1108753" y="354577"/>
                  <a:pt x="1091663" y="349359"/>
                  <a:pt x="1068432" y="349512"/>
                </a:cubicBezTo>
                <a:close/>
                <a:moveTo>
                  <a:pt x="4205110" y="346556"/>
                </a:moveTo>
                <a:lnTo>
                  <a:pt x="4264729" y="346556"/>
                </a:lnTo>
                <a:cubicBezTo>
                  <a:pt x="4274127" y="346310"/>
                  <a:pt x="4280642" y="347786"/>
                  <a:pt x="4284274" y="350985"/>
                </a:cubicBezTo>
                <a:cubicBezTo>
                  <a:pt x="4287906" y="354183"/>
                  <a:pt x="4289640" y="360580"/>
                  <a:pt x="4289476" y="370176"/>
                </a:cubicBezTo>
                <a:lnTo>
                  <a:pt x="4289476" y="415169"/>
                </a:lnTo>
                <a:cubicBezTo>
                  <a:pt x="4289675" y="424788"/>
                  <a:pt x="4288012" y="431279"/>
                  <a:pt x="4284485" y="434642"/>
                </a:cubicBezTo>
                <a:cubicBezTo>
                  <a:pt x="4280958" y="438005"/>
                  <a:pt x="4274373" y="439575"/>
                  <a:pt x="4264729" y="439352"/>
                </a:cubicBezTo>
                <a:lnTo>
                  <a:pt x="4205110" y="439352"/>
                </a:lnTo>
                <a:close/>
                <a:moveTo>
                  <a:pt x="614185" y="346556"/>
                </a:moveTo>
                <a:lnTo>
                  <a:pt x="673805" y="346556"/>
                </a:lnTo>
                <a:cubicBezTo>
                  <a:pt x="683202" y="346310"/>
                  <a:pt x="689717" y="347786"/>
                  <a:pt x="693350" y="350985"/>
                </a:cubicBezTo>
                <a:cubicBezTo>
                  <a:pt x="696982" y="354183"/>
                  <a:pt x="698716" y="360580"/>
                  <a:pt x="698552" y="370176"/>
                </a:cubicBezTo>
                <a:lnTo>
                  <a:pt x="698552" y="415169"/>
                </a:lnTo>
                <a:cubicBezTo>
                  <a:pt x="698751" y="424788"/>
                  <a:pt x="697087" y="431279"/>
                  <a:pt x="693560" y="434642"/>
                </a:cubicBezTo>
                <a:cubicBezTo>
                  <a:pt x="690033" y="438005"/>
                  <a:pt x="683448" y="439575"/>
                  <a:pt x="673805" y="439352"/>
                </a:cubicBezTo>
                <a:lnTo>
                  <a:pt x="614185" y="439352"/>
                </a:lnTo>
                <a:close/>
                <a:moveTo>
                  <a:pt x="6682264" y="337225"/>
                </a:moveTo>
                <a:cubicBezTo>
                  <a:pt x="6664901" y="337370"/>
                  <a:pt x="6652655" y="341174"/>
                  <a:pt x="6645525" y="348635"/>
                </a:cubicBezTo>
                <a:cubicBezTo>
                  <a:pt x="6638395" y="356097"/>
                  <a:pt x="6634950" y="366348"/>
                  <a:pt x="6635189" y="379387"/>
                </a:cubicBezTo>
                <a:cubicBezTo>
                  <a:pt x="6635257" y="398327"/>
                  <a:pt x="6639521" y="410897"/>
                  <a:pt x="6647981" y="417097"/>
                </a:cubicBezTo>
                <a:cubicBezTo>
                  <a:pt x="6656441" y="423297"/>
                  <a:pt x="6668687" y="426145"/>
                  <a:pt x="6684721" y="425642"/>
                </a:cubicBezTo>
                <a:cubicBezTo>
                  <a:pt x="6684593" y="429721"/>
                  <a:pt x="6683621" y="435079"/>
                  <a:pt x="6681804" y="441718"/>
                </a:cubicBezTo>
                <a:cubicBezTo>
                  <a:pt x="6679987" y="448356"/>
                  <a:pt x="6678094" y="453920"/>
                  <a:pt x="6676124" y="458408"/>
                </a:cubicBezTo>
                <a:lnTo>
                  <a:pt x="6705189" y="458408"/>
                </a:lnTo>
                <a:cubicBezTo>
                  <a:pt x="6708342" y="454211"/>
                  <a:pt x="6711905" y="447770"/>
                  <a:pt x="6715878" y="439085"/>
                </a:cubicBezTo>
                <a:cubicBezTo>
                  <a:pt x="6719849" y="430400"/>
                  <a:pt x="6723321" y="420897"/>
                  <a:pt x="6726293" y="410576"/>
                </a:cubicBezTo>
                <a:cubicBezTo>
                  <a:pt x="6729265" y="400254"/>
                  <a:pt x="6730827" y="390540"/>
                  <a:pt x="6730978" y="381434"/>
                </a:cubicBezTo>
                <a:cubicBezTo>
                  <a:pt x="6731174" y="366160"/>
                  <a:pt x="6727507" y="354955"/>
                  <a:pt x="6719977" y="347817"/>
                </a:cubicBezTo>
                <a:cubicBezTo>
                  <a:pt x="6712446" y="340679"/>
                  <a:pt x="6699876" y="337148"/>
                  <a:pt x="6682264" y="337225"/>
                </a:cubicBezTo>
                <a:close/>
                <a:moveTo>
                  <a:pt x="6788865" y="238727"/>
                </a:moveTo>
                <a:lnTo>
                  <a:pt x="6788865" y="647213"/>
                </a:lnTo>
                <a:lnTo>
                  <a:pt x="7060791" y="647213"/>
                </a:lnTo>
                <a:lnTo>
                  <a:pt x="7087765" y="538260"/>
                </a:lnTo>
                <a:lnTo>
                  <a:pt x="6915801" y="538260"/>
                </a:lnTo>
                <a:lnTo>
                  <a:pt x="6915801" y="493231"/>
                </a:lnTo>
                <a:lnTo>
                  <a:pt x="7061353" y="493231"/>
                </a:lnTo>
                <a:lnTo>
                  <a:pt x="7061353" y="397204"/>
                </a:lnTo>
                <a:lnTo>
                  <a:pt x="6915801" y="397204"/>
                </a:lnTo>
                <a:lnTo>
                  <a:pt x="6915801" y="347680"/>
                </a:lnTo>
                <a:lnTo>
                  <a:pt x="7086642" y="347680"/>
                </a:lnTo>
                <a:lnTo>
                  <a:pt x="7064163" y="238727"/>
                </a:lnTo>
                <a:close/>
                <a:moveTo>
                  <a:pt x="4074240" y="238727"/>
                </a:moveTo>
                <a:lnTo>
                  <a:pt x="4074240" y="647213"/>
                </a:lnTo>
                <a:lnTo>
                  <a:pt x="4205110" y="647213"/>
                </a:lnTo>
                <a:lnTo>
                  <a:pt x="4205110" y="544933"/>
                </a:lnTo>
                <a:lnTo>
                  <a:pt x="4324860" y="544933"/>
                </a:lnTo>
                <a:cubicBezTo>
                  <a:pt x="4357459" y="545483"/>
                  <a:pt x="4380160" y="539329"/>
                  <a:pt x="4392960" y="526471"/>
                </a:cubicBezTo>
                <a:cubicBezTo>
                  <a:pt x="4405761" y="513612"/>
                  <a:pt x="4411893" y="490751"/>
                  <a:pt x="4411355" y="457886"/>
                </a:cubicBezTo>
                <a:lnTo>
                  <a:pt x="4411355" y="324653"/>
                </a:lnTo>
                <a:cubicBezTo>
                  <a:pt x="4411905" y="292326"/>
                  <a:pt x="4405890" y="269791"/>
                  <a:pt x="4393312" y="257050"/>
                </a:cubicBezTo>
                <a:cubicBezTo>
                  <a:pt x="4380733" y="244308"/>
                  <a:pt x="4358290" y="238201"/>
                  <a:pt x="4325983" y="238727"/>
                </a:cubicBezTo>
                <a:close/>
                <a:moveTo>
                  <a:pt x="483315" y="238727"/>
                </a:moveTo>
                <a:lnTo>
                  <a:pt x="483315" y="647213"/>
                </a:lnTo>
                <a:lnTo>
                  <a:pt x="614185" y="647213"/>
                </a:lnTo>
                <a:lnTo>
                  <a:pt x="614185" y="544933"/>
                </a:lnTo>
                <a:lnTo>
                  <a:pt x="733936" y="544933"/>
                </a:lnTo>
                <a:cubicBezTo>
                  <a:pt x="766535" y="545483"/>
                  <a:pt x="789235" y="539329"/>
                  <a:pt x="802036" y="526471"/>
                </a:cubicBezTo>
                <a:cubicBezTo>
                  <a:pt x="814837" y="513612"/>
                  <a:pt x="820968" y="490751"/>
                  <a:pt x="820430" y="457886"/>
                </a:cubicBezTo>
                <a:lnTo>
                  <a:pt x="820430" y="324653"/>
                </a:lnTo>
                <a:cubicBezTo>
                  <a:pt x="820980" y="292326"/>
                  <a:pt x="814966" y="269791"/>
                  <a:pt x="802387" y="257050"/>
                </a:cubicBezTo>
                <a:cubicBezTo>
                  <a:pt x="789808" y="244308"/>
                  <a:pt x="767366" y="238201"/>
                  <a:pt x="735059" y="238727"/>
                </a:cubicBezTo>
                <a:close/>
                <a:moveTo>
                  <a:pt x="500063" y="0"/>
                </a:moveTo>
                <a:lnTo>
                  <a:pt x="9029701" y="0"/>
                </a:lnTo>
                <a:cubicBezTo>
                  <a:pt x="9305878" y="0"/>
                  <a:pt x="9529764" y="223886"/>
                  <a:pt x="9529764" y="500063"/>
                </a:cubicBezTo>
                <a:lnTo>
                  <a:pt x="9529763" y="500063"/>
                </a:lnTo>
                <a:cubicBezTo>
                  <a:pt x="9529763" y="776240"/>
                  <a:pt x="9305877" y="1000126"/>
                  <a:pt x="9029700" y="1000126"/>
                </a:cubicBezTo>
                <a:lnTo>
                  <a:pt x="500063" y="1000125"/>
                </a:lnTo>
                <a:cubicBezTo>
                  <a:pt x="258408" y="1000125"/>
                  <a:pt x="56789" y="828713"/>
                  <a:pt x="10160" y="600842"/>
                </a:cubicBezTo>
                <a:lnTo>
                  <a:pt x="0" y="500063"/>
                </a:lnTo>
                <a:lnTo>
                  <a:pt x="10160" y="399283"/>
                </a:lnTo>
                <a:cubicBezTo>
                  <a:pt x="56789" y="171412"/>
                  <a:pt x="258408" y="0"/>
                  <a:pt x="500063" y="0"/>
                </a:cubicBezTo>
                <a:close/>
              </a:path>
            </a:pathLst>
          </a:custGeom>
          <a:blipFill dpi="0" rotWithShape="1">
            <a:blip r:embed="rId2">
              <a:alphaModFix amt="52000"/>
            </a:blip>
            <a:srcRect/>
            <a:tile tx="0" ty="0" sx="100000" sy="100000" flip="none" algn="tl"/>
          </a:blipFill>
          <a:ln>
            <a:noFill/>
          </a:ln>
          <a:effectLst>
            <a:glow rad="152400">
              <a:srgbClr val="FFFF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B prst="angle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defTabSz="864008">
              <a:lnSpc>
                <a:spcPct val="90000"/>
              </a:lnSpc>
              <a:spcBef>
                <a:spcPct val="0"/>
              </a:spcBef>
              <a:buNone/>
              <a:defRPr lang="en-US" sz="3600" b="1" dirty="0">
                <a:solidFill>
                  <a:srgbClr val="FF0000"/>
                </a:solidFill>
                <a:latin typeface="American Captain Eternal" panose="02000503030000020004" pitchFamily="50" charset="0"/>
                <a:ea typeface="+mj-ea"/>
                <a:cs typeface="+mj-cs"/>
              </a:defRPr>
            </a:lvl1pPr>
          </a:lstStyle>
          <a:p>
            <a:pPr algn="ctr"/>
            <a:endParaRPr lang="it-IT" sz="3200" dirty="0">
              <a:ln>
                <a:solidFill>
                  <a:srgbClr val="A60184"/>
                </a:solidFill>
              </a:ln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C26F882-C5FB-4DFD-894B-4C283B73E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0" y="1927634"/>
            <a:ext cx="1740408" cy="196619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Immagine 9" descr="Immagine che contiene tavolo, cibo&#10;&#10;Descrizione generata automaticamente">
            <a:extLst>
              <a:ext uri="{FF2B5EF4-FFF2-40B4-BE49-F238E27FC236}">
                <a16:creationId xmlns:a16="http://schemas.microsoft.com/office/drawing/2014/main" id="{BE93F897-EDF9-4FE7-BC63-9DDAADBC6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0" y="4587404"/>
            <a:ext cx="1867268" cy="17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3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uomo, esterni, segnale&#10;&#10;Descrizione generata automaticamente">
            <a:extLst>
              <a:ext uri="{FF2B5EF4-FFF2-40B4-BE49-F238E27FC236}">
                <a16:creationId xmlns:a16="http://schemas.microsoft.com/office/drawing/2014/main" id="{764AD0BD-70DB-4A54-A4C2-85D4BCEE4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31" y="527052"/>
            <a:ext cx="4903801" cy="4928991"/>
          </a:xfrm>
          <a:prstGeom prst="rect">
            <a:avLst/>
          </a:prstGeom>
        </p:spPr>
      </p:pic>
      <p:pic>
        <p:nvPicPr>
          <p:cNvPr id="8" name="Immagine 7" descr="Immagine che contiene persona, uomo, esterni, montagna&#10;&#10;Descrizione generata automaticamente">
            <a:extLst>
              <a:ext uri="{FF2B5EF4-FFF2-40B4-BE49-F238E27FC236}">
                <a16:creationId xmlns:a16="http://schemas.microsoft.com/office/drawing/2014/main" id="{F3DE0949-038E-4BB4-8AA1-57E9FC11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645"/>
            <a:ext cx="4903801" cy="4997450"/>
          </a:xfrm>
          <a:prstGeom prst="rect">
            <a:avLst/>
          </a:prstGeom>
        </p:spPr>
      </p:pic>
      <p:pic>
        <p:nvPicPr>
          <p:cNvPr id="10" name="Immagine 9" descr="Immagine che contiene segnale, cibo, verde, sedendo&#10;&#10;Descrizione generata automaticamente">
            <a:extLst>
              <a:ext uri="{FF2B5EF4-FFF2-40B4-BE49-F238E27FC236}">
                <a16:creationId xmlns:a16="http://schemas.microsoft.com/office/drawing/2014/main" id="{7B6B23E3-C5F0-439E-8A67-5098A7108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6" y="0"/>
            <a:ext cx="6302374" cy="6480175"/>
          </a:xfrm>
          <a:prstGeom prst="rect">
            <a:avLst/>
          </a:prstGeom>
        </p:spPr>
      </p:pic>
      <p:pic>
        <p:nvPicPr>
          <p:cNvPr id="4" name="Immagine 3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1E66CD92-BCA8-4CF5-94F1-56D23B562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0841" y="375863"/>
            <a:ext cx="4965919" cy="5106017"/>
          </a:xfrm>
          <a:prstGeom prst="rect">
            <a:avLst/>
          </a:prstGeom>
        </p:spPr>
      </p:pic>
      <p:pic>
        <p:nvPicPr>
          <p:cNvPr id="12" name="Immagine 11" descr="Immagine che contiene segnale, stanza, orologio, disegnando&#10;&#10;Descrizione generata automaticamente">
            <a:extLst>
              <a:ext uri="{FF2B5EF4-FFF2-40B4-BE49-F238E27FC236}">
                <a16:creationId xmlns:a16="http://schemas.microsoft.com/office/drawing/2014/main" id="{7559D5AD-4361-429D-90F7-02368EB57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19" y="3662877"/>
            <a:ext cx="1999861" cy="253789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514EFCA-8001-4F1F-BAEF-5EFF1048C10E}"/>
              </a:ext>
            </a:extLst>
          </p:cNvPr>
          <p:cNvSpPr/>
          <p:nvPr/>
        </p:nvSpPr>
        <p:spPr>
          <a:xfrm>
            <a:off x="3873375" y="5825409"/>
            <a:ext cx="22333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24/05/2020</a:t>
            </a:r>
          </a:p>
        </p:txBody>
      </p:sp>
      <p:pic>
        <p:nvPicPr>
          <p:cNvPr id="7" name="Immagine 6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0CFBACA6-AEFE-4616-852C-31742BDC8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2626">
            <a:off x="746021" y="5444553"/>
            <a:ext cx="961687" cy="953633"/>
          </a:xfrm>
          <a:prstGeom prst="rect">
            <a:avLst/>
          </a:prstGeom>
        </p:spPr>
      </p:pic>
      <p:pic>
        <p:nvPicPr>
          <p:cNvPr id="11" name="Immagine 10" descr="Immagine che contiene luce&#10;&#10;Descrizione generata automaticamente">
            <a:extLst>
              <a:ext uri="{FF2B5EF4-FFF2-40B4-BE49-F238E27FC236}">
                <a16:creationId xmlns:a16="http://schemas.microsoft.com/office/drawing/2014/main" id="{EA0E9A2F-07D2-4526-B8EF-6230085AA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3" y="4136952"/>
            <a:ext cx="15811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9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10800000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9">
            <a:extLst>
              <a:ext uri="{FF2B5EF4-FFF2-40B4-BE49-F238E27FC236}">
                <a16:creationId xmlns:a16="http://schemas.microsoft.com/office/drawing/2014/main" id="{52751C88-041F-4CA5-B985-7F3B06E655A5}"/>
              </a:ext>
            </a:extLst>
          </p:cNvPr>
          <p:cNvSpPr/>
          <p:nvPr/>
        </p:nvSpPr>
        <p:spPr>
          <a:xfrm>
            <a:off x="124513" y="0"/>
            <a:ext cx="3058028" cy="3015103"/>
          </a:xfrm>
          <a:prstGeom prst="flowChartConnector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28" t="56651" r="1290" b="-15664"/>
            </a:stretch>
          </a:blip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F1305A-FD05-4C9D-8E10-E3FE04E0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68" y="580766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PECCATO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08F50F-0997-4841-BE93-6C6960DB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7" y="3769007"/>
            <a:ext cx="6714593" cy="2223048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Non in una chiave strettamente scientifica.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Tuttavia Francesco, nella sua enciclica, </a:t>
            </a:r>
            <a:br>
              <a:rPr lang="it-IT" sz="2073" i="1" dirty="0"/>
            </a:br>
            <a:r>
              <a:rPr lang="it-IT" sz="2073" i="1" dirty="0"/>
              <a:t>ha citato molti passaggi della Vecchio e del Nuovo Testamento (dal libro della Genesi ai Vangeli).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43BAC3-6E5F-451D-9EC4-C330A541B9F1}"/>
              </a:ext>
            </a:extLst>
          </p:cNvPr>
          <p:cNvSpPr txBox="1"/>
          <p:nvPr/>
        </p:nvSpPr>
        <p:spPr>
          <a:xfrm>
            <a:off x="4242076" y="1640454"/>
            <a:ext cx="521970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Anche nei testi sacri si parla di ambiente e natura?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B4B1A36-946B-4419-A497-C280FFD24B9B}"/>
              </a:ext>
            </a:extLst>
          </p:cNvPr>
          <p:cNvGrpSpPr/>
          <p:nvPr/>
        </p:nvGrpSpPr>
        <p:grpSpPr>
          <a:xfrm>
            <a:off x="6999780" y="2568378"/>
            <a:ext cx="2369717" cy="3581933"/>
            <a:chOff x="6999780" y="2410122"/>
            <a:chExt cx="2369717" cy="3581933"/>
          </a:xfrm>
          <a:effectLst>
            <a:glow>
              <a:schemeClr val="accent1"/>
            </a:glow>
          </a:effectLst>
        </p:grpSpPr>
        <p:pic>
          <p:nvPicPr>
            <p:cNvPr id="1026" name="Picture 2" descr="Il libro della Genesi: Amazon.it: Hendel, Ronald, Balestrino, G ...">
              <a:extLst>
                <a:ext uri="{FF2B5EF4-FFF2-40B4-BE49-F238E27FC236}">
                  <a16:creationId xmlns:a16="http://schemas.microsoft.com/office/drawing/2014/main" id="{F6A9829F-E8B2-4133-ACB1-1A405D3F1B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10733" r="6766" b="6150"/>
            <a:stretch/>
          </p:blipFill>
          <p:spPr bwMode="auto">
            <a:xfrm>
              <a:off x="6999780" y="2410122"/>
              <a:ext cx="2369717" cy="3581933"/>
            </a:xfrm>
            <a:prstGeom prst="rect">
              <a:avLst/>
            </a:prstGeom>
            <a:noFill/>
            <a:effectLst>
              <a:softEdge rad="152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2DF0ED7-3993-4444-A246-0AC1151B4C1B}"/>
                </a:ext>
              </a:extLst>
            </p:cNvPr>
            <p:cNvSpPr/>
            <p:nvPr/>
          </p:nvSpPr>
          <p:spPr>
            <a:xfrm>
              <a:off x="7248088" y="2785145"/>
              <a:ext cx="1887523" cy="176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1E219F-3E9F-4876-94D6-22802E9DAB49}"/>
              </a:ext>
            </a:extLst>
          </p:cNvPr>
          <p:cNvSpPr txBox="1"/>
          <p:nvPr/>
        </p:nvSpPr>
        <p:spPr>
          <a:xfrm>
            <a:off x="4499838" y="5631762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82396" y="201575"/>
                </a:moveTo>
                <a:lnTo>
                  <a:pt x="267918" y="275441"/>
                </a:lnTo>
                <a:lnTo>
                  <a:pt x="381456" y="275441"/>
                </a:lnTo>
                <a:cubicBezTo>
                  <a:pt x="385702" y="275632"/>
                  <a:pt x="388449" y="277061"/>
                  <a:pt x="389695" y="279729"/>
                </a:cubicBezTo>
                <a:cubicBezTo>
                  <a:pt x="390941" y="282396"/>
                  <a:pt x="391497" y="285160"/>
                  <a:pt x="391362" y="288018"/>
                </a:cubicBezTo>
                <a:cubicBezTo>
                  <a:pt x="390846" y="297570"/>
                  <a:pt x="386734" y="304002"/>
                  <a:pt x="379027" y="307313"/>
                </a:cubicBezTo>
                <a:cubicBezTo>
                  <a:pt x="371320" y="310624"/>
                  <a:pt x="363112" y="312959"/>
                  <a:pt x="354405" y="314317"/>
                </a:cubicBezTo>
                <a:cubicBezTo>
                  <a:pt x="347880" y="315595"/>
                  <a:pt x="341118" y="317231"/>
                  <a:pt x="334117" y="319224"/>
                </a:cubicBezTo>
                <a:cubicBezTo>
                  <a:pt x="327116" y="321217"/>
                  <a:pt x="320163" y="323901"/>
                  <a:pt x="313257" y="327276"/>
                </a:cubicBezTo>
                <a:cubicBezTo>
                  <a:pt x="298517" y="333326"/>
                  <a:pt x="285992" y="343807"/>
                  <a:pt x="275681" y="358717"/>
                </a:cubicBezTo>
                <a:cubicBezTo>
                  <a:pt x="265370" y="373628"/>
                  <a:pt x="259988" y="395538"/>
                  <a:pt x="259536" y="424449"/>
                </a:cubicBezTo>
                <a:lnTo>
                  <a:pt x="259536" y="478514"/>
                </a:lnTo>
                <a:lnTo>
                  <a:pt x="466761" y="478514"/>
                </a:lnTo>
                <a:lnTo>
                  <a:pt x="481993" y="407696"/>
                </a:lnTo>
                <a:lnTo>
                  <a:pt x="357834" y="407696"/>
                </a:lnTo>
                <a:cubicBezTo>
                  <a:pt x="358126" y="399546"/>
                  <a:pt x="362791" y="393316"/>
                  <a:pt x="371829" y="389006"/>
                </a:cubicBezTo>
                <a:cubicBezTo>
                  <a:pt x="380868" y="384696"/>
                  <a:pt x="391768" y="380894"/>
                  <a:pt x="404530" y="377600"/>
                </a:cubicBezTo>
                <a:cubicBezTo>
                  <a:pt x="417292" y="374306"/>
                  <a:pt x="429404" y="370109"/>
                  <a:pt x="440866" y="365008"/>
                </a:cubicBezTo>
                <a:cubicBezTo>
                  <a:pt x="454884" y="358275"/>
                  <a:pt x="465309" y="349540"/>
                  <a:pt x="472140" y="338805"/>
                </a:cubicBezTo>
                <a:cubicBezTo>
                  <a:pt x="478970" y="328070"/>
                  <a:pt x="482635" y="315714"/>
                  <a:pt x="483135" y="301739"/>
                </a:cubicBezTo>
                <a:lnTo>
                  <a:pt x="483135" y="249550"/>
                </a:lnTo>
                <a:cubicBezTo>
                  <a:pt x="483135" y="235224"/>
                  <a:pt x="478946" y="223706"/>
                  <a:pt x="470569" y="214996"/>
                </a:cubicBezTo>
                <a:cubicBezTo>
                  <a:pt x="462191" y="206287"/>
                  <a:pt x="449625" y="201813"/>
                  <a:pt x="432869" y="201575"/>
                </a:cubicBez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6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" grpId="1"/>
      <p:bldP spid="3" grpId="0" uiExpand="1" build="p" animBg="1"/>
      <p:bldP spid="5" grpId="0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DC29FF9-13E6-429A-B16E-168B84E7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1" y="642658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ACQUA</a:t>
            </a:r>
            <a:endParaRPr lang="it-IT" b="1" dirty="0"/>
          </a:p>
        </p:txBody>
      </p:sp>
      <p:pic>
        <p:nvPicPr>
          <p:cNvPr id="3" name="Immagine 2" descr="Immagine che contiene persona, esterni, tenendo, erba&#10;&#10;Descrizione generata automaticamente">
            <a:extLst>
              <a:ext uri="{FF2B5EF4-FFF2-40B4-BE49-F238E27FC236}">
                <a16:creationId xmlns:a16="http://schemas.microsoft.com/office/drawing/2014/main" id="{CFB9CFC3-6A6F-4E91-97FD-A6C7290ADB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825">
            <a:off x="6399654" y="999942"/>
            <a:ext cx="3077468" cy="4616200"/>
          </a:xfrm>
          <a:prstGeom prst="rect">
            <a:avLst/>
          </a:prstGeom>
        </p:spPr>
      </p:pic>
      <p:pic>
        <p:nvPicPr>
          <p:cNvPr id="7" name="Immagine 6" descr="Immagine che contiene girasole, fiore&#10;&#10;Descrizione generata automaticamente">
            <a:extLst>
              <a:ext uri="{FF2B5EF4-FFF2-40B4-BE49-F238E27FC236}">
                <a16:creationId xmlns:a16="http://schemas.microsoft.com/office/drawing/2014/main" id="{EA97F7E4-06CF-4068-97FF-20E4F288D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24"/>
          <a:stretch/>
        </p:blipFill>
        <p:spPr>
          <a:xfrm>
            <a:off x="4251400" y="4403724"/>
            <a:ext cx="5468863" cy="2076451"/>
          </a:xfrm>
          <a:prstGeom prst="rect">
            <a:avLst/>
          </a:prstGeom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5115F5E-A20F-409E-96B6-3054E8A549C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84521">
            <a:off x="907788" y="1862862"/>
            <a:ext cx="6170513" cy="3670263"/>
          </a:xfrm>
        </p:spPr>
        <p:txBody>
          <a:bodyPr>
            <a:normAutofit/>
          </a:bodyPr>
          <a:lstStyle/>
          <a:p>
            <a:r>
              <a:rPr lang="it-IT" dirty="0"/>
              <a:t>L’accesso </a:t>
            </a:r>
            <a:r>
              <a:rPr lang="it-IT" sz="2392" dirty="0">
                <a:latin typeface="Arial Black" panose="020B0A04020102020204" pitchFamily="34" charset="0"/>
              </a:rPr>
              <a:t>all’acqua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potabile</a:t>
            </a:r>
            <a:r>
              <a:rPr lang="it-IT" b="1" dirty="0"/>
              <a:t> </a:t>
            </a:r>
            <a:br>
              <a:rPr lang="it-IT" b="1" dirty="0"/>
            </a:br>
            <a:r>
              <a:rPr lang="it-IT" dirty="0"/>
              <a:t>è un diritto umano essenziale, fondamentale e universale, </a:t>
            </a:r>
            <a:br>
              <a:rPr lang="it-IT" dirty="0"/>
            </a:br>
            <a:r>
              <a:rPr lang="it-IT" dirty="0"/>
              <a:t>perché determina </a:t>
            </a:r>
            <a:br>
              <a:rPr lang="it-IT" dirty="0"/>
            </a:br>
            <a:r>
              <a:rPr lang="it-IT" dirty="0"/>
              <a:t>la </a:t>
            </a:r>
            <a:r>
              <a:rPr lang="it-IT" sz="2392" dirty="0">
                <a:latin typeface="Arial Black" panose="020B0A04020102020204" pitchFamily="34" charset="0"/>
              </a:rPr>
              <a:t>sopravvivenza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delle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persone</a:t>
            </a:r>
            <a:r>
              <a:rPr lang="it-IT" dirty="0"/>
              <a:t>, </a:t>
            </a:r>
          </a:p>
          <a:p>
            <a:r>
              <a:rPr lang="it-IT" dirty="0"/>
              <a:t>e per questo </a:t>
            </a:r>
            <a:br>
              <a:rPr lang="it-IT" dirty="0"/>
            </a:br>
            <a:r>
              <a:rPr lang="it-IT" dirty="0"/>
              <a:t>è condizione per l'esercizio </a:t>
            </a:r>
            <a:br>
              <a:rPr lang="it-IT" dirty="0"/>
            </a:br>
            <a:r>
              <a:rPr lang="it-IT" dirty="0"/>
              <a:t>degli altri diritti umani"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C548C7-81B1-4CEB-9318-DAA3D76EA2F3}"/>
              </a:ext>
            </a:extLst>
          </p:cNvPr>
          <p:cNvSpPr txBox="1"/>
          <p:nvPr/>
        </p:nvSpPr>
        <p:spPr>
          <a:xfrm>
            <a:off x="17716" y="423366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80110" y="201575"/>
                </a:moveTo>
                <a:lnTo>
                  <a:pt x="263346" y="275441"/>
                </a:lnTo>
                <a:lnTo>
                  <a:pt x="342975" y="275441"/>
                </a:lnTo>
                <a:lnTo>
                  <a:pt x="286587" y="353194"/>
                </a:lnTo>
                <a:lnTo>
                  <a:pt x="375741" y="353194"/>
                </a:lnTo>
                <a:cubicBezTo>
                  <a:pt x="378162" y="353099"/>
                  <a:pt x="379797" y="353480"/>
                  <a:pt x="380646" y="354338"/>
                </a:cubicBezTo>
                <a:cubicBezTo>
                  <a:pt x="381496" y="355195"/>
                  <a:pt x="381893" y="357101"/>
                  <a:pt x="381837" y="360055"/>
                </a:cubicBezTo>
                <a:lnTo>
                  <a:pt x="381837" y="396644"/>
                </a:lnTo>
                <a:cubicBezTo>
                  <a:pt x="382027" y="399312"/>
                  <a:pt x="381646" y="401313"/>
                  <a:pt x="380694" y="402647"/>
                </a:cubicBezTo>
                <a:cubicBezTo>
                  <a:pt x="379741" y="403981"/>
                  <a:pt x="377074" y="404648"/>
                  <a:pt x="372693" y="404648"/>
                </a:cubicBezTo>
                <a:lnTo>
                  <a:pt x="257631" y="404648"/>
                </a:lnTo>
                <a:lnTo>
                  <a:pt x="272871" y="478514"/>
                </a:lnTo>
                <a:lnTo>
                  <a:pt x="427915" y="478514"/>
                </a:lnTo>
                <a:cubicBezTo>
                  <a:pt x="441775" y="478641"/>
                  <a:pt x="453278" y="475341"/>
                  <a:pt x="462426" y="468615"/>
                </a:cubicBezTo>
                <a:cubicBezTo>
                  <a:pt x="471573" y="461888"/>
                  <a:pt x="476317" y="450973"/>
                  <a:pt x="476658" y="435870"/>
                </a:cubicBezTo>
                <a:lnTo>
                  <a:pt x="476658" y="355481"/>
                </a:lnTo>
                <a:cubicBezTo>
                  <a:pt x="476349" y="333121"/>
                  <a:pt x="470113" y="318193"/>
                  <a:pt x="457951" y="310697"/>
                </a:cubicBezTo>
                <a:cubicBezTo>
                  <a:pt x="445789" y="303201"/>
                  <a:pt x="429557" y="300089"/>
                  <a:pt x="409255" y="301359"/>
                </a:cubicBezTo>
                <a:lnTo>
                  <a:pt x="484278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uiExpand="1" build="p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DC29FF9-13E6-429A-B16E-168B84E7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8" y="618866"/>
            <a:ext cx="8383727" cy="372686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ACQUA</a:t>
            </a:r>
            <a:endParaRPr lang="it-IT" b="1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5115F5E-A20F-409E-96B6-3054E8A54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607" y="3707028"/>
            <a:ext cx="6329391" cy="2574058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Il "diritto all'acqua" </a:t>
            </a:r>
            <a:br>
              <a:rPr lang="it-IT" sz="2073" i="1" dirty="0"/>
            </a:br>
            <a:r>
              <a:rPr lang="it-IT" sz="2073" i="1" dirty="0"/>
              <a:t>è un'estensione del "diritto alla vita" </a:t>
            </a:r>
            <a:br>
              <a:rPr lang="it-IT" sz="2073" i="1" dirty="0"/>
            </a:br>
            <a:r>
              <a:rPr lang="it-IT" sz="2073" i="1" dirty="0"/>
              <a:t>affermato dalla Dichiarazione universale </a:t>
            </a:r>
            <a:br>
              <a:rPr lang="it-IT" sz="2073" i="1" dirty="0"/>
            </a:br>
            <a:r>
              <a:rPr lang="it-IT" sz="2073" i="1" dirty="0"/>
              <a:t>dei diritti umani che considera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l'imprescindibilità </a:t>
            </a:r>
            <a:br>
              <a:rPr lang="it-IT" sz="2073" i="1" dirty="0"/>
            </a:br>
            <a:r>
              <a:rPr lang="it-IT" sz="2073" i="1" dirty="0"/>
              <a:t>di questa risorsa per la vita dell'uomo.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2BF819-C66C-49EF-B884-4CC6A6C4BF03}"/>
              </a:ext>
            </a:extLst>
          </p:cNvPr>
          <p:cNvSpPr txBox="1"/>
          <p:nvPr/>
        </p:nvSpPr>
        <p:spPr>
          <a:xfrm>
            <a:off x="4253298" y="1944051"/>
            <a:ext cx="521970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La possibilità di avere acqua è un diritto garantito? 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ED5C7D-131A-4719-81CB-D108C88E2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" t="-1615" r="1045" b="25287"/>
          <a:stretch/>
        </p:blipFill>
        <p:spPr>
          <a:xfrm>
            <a:off x="6400801" y="-33140"/>
            <a:ext cx="3298822" cy="18297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98A4D3D-E334-4543-A03B-8439EE546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5388" y="2647796"/>
            <a:ext cx="2536126" cy="36376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1A4FCEC-9228-4712-85F7-DE62247A285D}"/>
              </a:ext>
            </a:extLst>
          </p:cNvPr>
          <p:cNvSpPr/>
          <p:nvPr/>
        </p:nvSpPr>
        <p:spPr>
          <a:xfrm flipH="1">
            <a:off x="-9526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192494-4C3C-43E2-8854-E3100BFF70E4}"/>
              </a:ext>
            </a:extLst>
          </p:cNvPr>
          <p:cNvSpPr txBox="1"/>
          <p:nvPr/>
        </p:nvSpPr>
        <p:spPr>
          <a:xfrm>
            <a:off x="4499838" y="5662237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80110" y="201575"/>
                </a:moveTo>
                <a:lnTo>
                  <a:pt x="263346" y="275441"/>
                </a:lnTo>
                <a:lnTo>
                  <a:pt x="342975" y="275441"/>
                </a:lnTo>
                <a:lnTo>
                  <a:pt x="286587" y="353194"/>
                </a:lnTo>
                <a:lnTo>
                  <a:pt x="375741" y="353194"/>
                </a:lnTo>
                <a:cubicBezTo>
                  <a:pt x="378162" y="353099"/>
                  <a:pt x="379797" y="353480"/>
                  <a:pt x="380646" y="354338"/>
                </a:cubicBezTo>
                <a:cubicBezTo>
                  <a:pt x="381496" y="355195"/>
                  <a:pt x="381893" y="357101"/>
                  <a:pt x="381837" y="360055"/>
                </a:cubicBezTo>
                <a:lnTo>
                  <a:pt x="381837" y="396644"/>
                </a:lnTo>
                <a:cubicBezTo>
                  <a:pt x="382027" y="399312"/>
                  <a:pt x="381646" y="401313"/>
                  <a:pt x="380694" y="402647"/>
                </a:cubicBezTo>
                <a:cubicBezTo>
                  <a:pt x="379741" y="403981"/>
                  <a:pt x="377074" y="404648"/>
                  <a:pt x="372693" y="404648"/>
                </a:cubicBezTo>
                <a:lnTo>
                  <a:pt x="257631" y="404648"/>
                </a:lnTo>
                <a:lnTo>
                  <a:pt x="272871" y="478514"/>
                </a:lnTo>
                <a:lnTo>
                  <a:pt x="427915" y="478514"/>
                </a:lnTo>
                <a:cubicBezTo>
                  <a:pt x="441775" y="478641"/>
                  <a:pt x="453278" y="475341"/>
                  <a:pt x="462426" y="468615"/>
                </a:cubicBezTo>
                <a:cubicBezTo>
                  <a:pt x="471573" y="461888"/>
                  <a:pt x="476317" y="450973"/>
                  <a:pt x="476658" y="435870"/>
                </a:cubicBezTo>
                <a:lnTo>
                  <a:pt x="476658" y="355481"/>
                </a:lnTo>
                <a:cubicBezTo>
                  <a:pt x="476349" y="333121"/>
                  <a:pt x="470113" y="318193"/>
                  <a:pt x="457951" y="310697"/>
                </a:cubicBezTo>
                <a:cubicBezTo>
                  <a:pt x="445789" y="303201"/>
                  <a:pt x="429557" y="300089"/>
                  <a:pt x="409255" y="301359"/>
                </a:cubicBezTo>
                <a:lnTo>
                  <a:pt x="484278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b="1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uiExpand="1" build="p" animBg="1"/>
      <p:bldP spid="6" grpId="0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AA6330-EE24-4410-B23F-2EF754FEA99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909556">
            <a:off x="3569996" y="2867382"/>
            <a:ext cx="6087791" cy="3007460"/>
          </a:xfrm>
        </p:spPr>
        <p:txBody>
          <a:bodyPr>
            <a:normAutofit/>
          </a:bodyPr>
          <a:lstStyle/>
          <a:p>
            <a:r>
              <a:rPr lang="it-IT" dirty="0"/>
              <a:t>Il </a:t>
            </a:r>
            <a:r>
              <a:rPr lang="it-IT" sz="2392" dirty="0">
                <a:latin typeface="Arial Black" panose="020B0A04020102020204" pitchFamily="34" charset="0"/>
              </a:rPr>
              <a:t>deterioramento</a:t>
            </a:r>
            <a:r>
              <a:rPr lang="it-IT" dirty="0"/>
              <a:t> dell'ambiente</a:t>
            </a:r>
            <a:br>
              <a:rPr lang="it-IT" dirty="0"/>
            </a:br>
            <a:r>
              <a:rPr lang="it-IT" dirty="0"/>
              <a:t>e quello della società </a:t>
            </a:r>
            <a:br>
              <a:rPr lang="it-IT" dirty="0"/>
            </a:br>
            <a:r>
              <a:rPr lang="it-IT" b="1" dirty="0"/>
              <a:t>colpiscono i </a:t>
            </a:r>
            <a:r>
              <a:rPr lang="it-IT" sz="2392" dirty="0">
                <a:latin typeface="Arial Black" panose="020B0A04020102020204" pitchFamily="34" charset="0"/>
              </a:rPr>
              <a:t>più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deboli</a:t>
            </a:r>
            <a:r>
              <a:rPr lang="it-IT" dirty="0"/>
              <a:t> del pianeta. </a:t>
            </a:r>
          </a:p>
          <a:p>
            <a:r>
              <a:rPr lang="it-IT" dirty="0"/>
              <a:t>Un vero approccio ecologico diventa </a:t>
            </a:r>
            <a:br>
              <a:rPr lang="it-IT" dirty="0"/>
            </a:br>
            <a:r>
              <a:rPr lang="it-IT" dirty="0"/>
              <a:t>sempre un </a:t>
            </a:r>
            <a:r>
              <a:rPr lang="it-IT" sz="2392" dirty="0">
                <a:latin typeface="Arial Black" panose="020B0A04020102020204" pitchFamily="34" charset="0"/>
              </a:rPr>
              <a:t>approccio</a:t>
            </a:r>
            <a:r>
              <a:rPr lang="it-IT" b="1" dirty="0"/>
              <a:t> </a:t>
            </a:r>
            <a:r>
              <a:rPr lang="it-IT" sz="2392" dirty="0">
                <a:latin typeface="Arial Black" panose="020B0A04020102020204" pitchFamily="34" charset="0"/>
              </a:rPr>
              <a:t>sociale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che deve integrare la giustizia</a:t>
            </a:r>
            <a:br>
              <a:rPr lang="it-IT" dirty="0"/>
            </a:br>
            <a:r>
              <a:rPr lang="it-IT" dirty="0"/>
              <a:t>nelle discussioni sull'ambiente"</a:t>
            </a:r>
            <a:endParaRPr lang="it-IT" sz="1914" i="1" dirty="0"/>
          </a:p>
        </p:txBody>
      </p:sp>
      <p:sp>
        <p:nvSpPr>
          <p:cNvPr id="6" name="Connettore 5">
            <a:extLst>
              <a:ext uri="{FF2B5EF4-FFF2-40B4-BE49-F238E27FC236}">
                <a16:creationId xmlns:a16="http://schemas.microsoft.com/office/drawing/2014/main" id="{E5B3234A-BFED-40B2-AB09-E066AB44DC78}"/>
              </a:ext>
            </a:extLst>
          </p:cNvPr>
          <p:cNvSpPr/>
          <p:nvPr/>
        </p:nvSpPr>
        <p:spPr>
          <a:xfrm>
            <a:off x="5568392" y="84595"/>
            <a:ext cx="4085968" cy="2312616"/>
          </a:xfrm>
          <a:prstGeom prst="flowChartConnector">
            <a:avLst/>
          </a:pr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 dirty="0"/>
          </a:p>
        </p:txBody>
      </p:sp>
      <p:pic>
        <p:nvPicPr>
          <p:cNvPr id="8" name="Immagine 7" descr="Immagine che contiene edificio, tavolo, articoli, frutta&#10;&#10;Descrizione generata automaticamente">
            <a:extLst>
              <a:ext uri="{FF2B5EF4-FFF2-40B4-BE49-F238E27FC236}">
                <a16:creationId xmlns:a16="http://schemas.microsoft.com/office/drawing/2014/main" id="{417DFCCB-3A2D-40AE-A71B-0003E38F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-72" r="29742" b="-2787"/>
          <a:stretch/>
        </p:blipFill>
        <p:spPr>
          <a:xfrm rot="887816">
            <a:off x="456613" y="2011442"/>
            <a:ext cx="2941159" cy="4354814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2" name="Rettangolo 6">
            <a:extLst>
              <a:ext uri="{FF2B5EF4-FFF2-40B4-BE49-F238E27FC236}">
                <a16:creationId xmlns:a16="http://schemas.microsoft.com/office/drawing/2014/main" id="{7F83F76E-3CE6-44D5-BF9D-A0173F8883F4}"/>
              </a:ext>
            </a:extLst>
          </p:cNvPr>
          <p:cNvSpPr/>
          <p:nvPr/>
        </p:nvSpPr>
        <p:spPr>
          <a:xfrm flipH="1">
            <a:off x="-9525" y="4888385"/>
            <a:ext cx="3238757" cy="1591790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19050 w 3229232"/>
              <a:gd name="connsiteY0" fmla="*/ 1038225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19050 w 3229232"/>
              <a:gd name="connsiteY4" fmla="*/ 1038225 h 3229232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  <a:gd name="connsiteX0" fmla="*/ 19050 w 3238757"/>
              <a:gd name="connsiteY0" fmla="*/ 0 h 2191007"/>
              <a:gd name="connsiteX1" fmla="*/ 3238757 w 3238757"/>
              <a:gd name="connsiteY1" fmla="*/ 1628775 h 2191007"/>
              <a:gd name="connsiteX2" fmla="*/ 3229232 w 3238757"/>
              <a:gd name="connsiteY2" fmla="*/ 2191007 h 2191007"/>
              <a:gd name="connsiteX3" fmla="*/ 0 w 3238757"/>
              <a:gd name="connsiteY3" fmla="*/ 2191007 h 2191007"/>
              <a:gd name="connsiteX4" fmla="*/ 19050 w 3238757"/>
              <a:gd name="connsiteY4" fmla="*/ 0 h 21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91007">
                <a:moveTo>
                  <a:pt x="19050" y="0"/>
                </a:moveTo>
                <a:cubicBezTo>
                  <a:pt x="1158961" y="361950"/>
                  <a:pt x="1927396" y="304800"/>
                  <a:pt x="3238757" y="1628775"/>
                </a:cubicBezTo>
                <a:lnTo>
                  <a:pt x="3229232" y="2191007"/>
                </a:lnTo>
                <a:lnTo>
                  <a:pt x="0" y="2191007"/>
                </a:lnTo>
                <a:lnTo>
                  <a:pt x="1905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6E601C-48AF-408E-8553-84972505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57" y="699647"/>
            <a:ext cx="8383727" cy="324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POVERI 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524F61-2060-46D4-87FA-AD4344ABE935}"/>
              </a:ext>
            </a:extLst>
          </p:cNvPr>
          <p:cNvSpPr txBox="1"/>
          <p:nvPr/>
        </p:nvSpPr>
        <p:spPr>
          <a:xfrm>
            <a:off x="64371" y="475361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61854" y="201575"/>
                </a:moveTo>
                <a:lnTo>
                  <a:pt x="261854" y="319304"/>
                </a:lnTo>
                <a:lnTo>
                  <a:pt x="244328" y="355496"/>
                </a:lnTo>
                <a:lnTo>
                  <a:pt x="244328" y="427079"/>
                </a:lnTo>
                <a:lnTo>
                  <a:pt x="376916" y="427079"/>
                </a:lnTo>
                <a:lnTo>
                  <a:pt x="376916" y="478514"/>
                </a:lnTo>
                <a:lnTo>
                  <a:pt x="461831" y="478514"/>
                </a:lnTo>
                <a:lnTo>
                  <a:pt x="461831" y="427079"/>
                </a:lnTo>
                <a:lnTo>
                  <a:pt x="492692" y="427079"/>
                </a:lnTo>
                <a:lnTo>
                  <a:pt x="492692" y="350546"/>
                </a:lnTo>
                <a:lnTo>
                  <a:pt x="461831" y="350546"/>
                </a:lnTo>
                <a:lnTo>
                  <a:pt x="461831" y="201575"/>
                </a:lnTo>
                <a:lnTo>
                  <a:pt x="376916" y="201575"/>
                </a:lnTo>
                <a:lnTo>
                  <a:pt x="376916" y="350546"/>
                </a:lnTo>
                <a:lnTo>
                  <a:pt x="333440" y="350546"/>
                </a:lnTo>
                <a:lnTo>
                  <a:pt x="343721" y="319304"/>
                </a:lnTo>
                <a:lnTo>
                  <a:pt x="343721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007E-6 1.20039E-6 L -3.33007E-6 0.8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3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  <p:bldP spid="2" grpId="0"/>
      <p:bldP spid="2" grpId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E601C-48AF-408E-8553-84972505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68" y="831738"/>
            <a:ext cx="8383727" cy="296846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POVERI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AA6330-EE24-4410-B23F-2EF754FEA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995" y="3649362"/>
            <a:ext cx="6148502" cy="2409232"/>
          </a:xfr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800"/>
              </a:lnSpc>
            </a:pPr>
            <a:r>
              <a:rPr lang="it-IT" sz="2073" i="1" dirty="0"/>
              <a:t>Una risposta precisa non c’è. </a:t>
            </a:r>
          </a:p>
          <a:p>
            <a:pPr>
              <a:lnSpc>
                <a:spcPts val="2800"/>
              </a:lnSpc>
            </a:pPr>
            <a:r>
              <a:rPr lang="it-IT" sz="2073" i="1" dirty="0"/>
              <a:t>Secondo la Banca Mondiale </a:t>
            </a:r>
            <a:br>
              <a:rPr lang="it-IT" sz="2073" i="1" dirty="0"/>
            </a:br>
            <a:r>
              <a:rPr lang="it-IT" sz="2073" i="1" dirty="0"/>
              <a:t>più di due miliardi di persone vivono </a:t>
            </a:r>
            <a:br>
              <a:rPr lang="it-IT" sz="2073" i="1" dirty="0"/>
            </a:br>
            <a:r>
              <a:rPr lang="it-IT" sz="2073" i="1" dirty="0"/>
              <a:t>con meno di due euro al giorno.</a:t>
            </a:r>
            <a:br>
              <a:rPr lang="it-IT" sz="2073" i="1" dirty="0"/>
            </a:br>
            <a:endParaRPr lang="it-IT" sz="2073" i="1" dirty="0"/>
          </a:p>
          <a:p>
            <a:pPr>
              <a:lnSpc>
                <a:spcPts val="2800"/>
              </a:lnSpc>
            </a:pPr>
            <a:endParaRPr lang="it-IT" sz="2073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7557A3-12AD-475B-B25E-796A7A81DCDD}"/>
              </a:ext>
            </a:extLst>
          </p:cNvPr>
          <p:cNvSpPr txBox="1"/>
          <p:nvPr/>
        </p:nvSpPr>
        <p:spPr>
          <a:xfrm>
            <a:off x="4142589" y="1977811"/>
            <a:ext cx="5226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r">
              <a:lnSpc>
                <a:spcPts val="2800"/>
              </a:lnSpc>
              <a:buNone/>
              <a:defRPr sz="2400"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Ma quanti sono esattamente i poveri nel mondo?</a:t>
            </a:r>
            <a:br>
              <a:rPr lang="it-IT" dirty="0"/>
            </a:br>
            <a:endParaRPr lang="it-IT" dirty="0"/>
          </a:p>
        </p:txBody>
      </p:sp>
      <p:pic>
        <p:nvPicPr>
          <p:cNvPr id="7" name="Immagine 6" descr="Immagine che contiene segnale, tazza, piatto&#10;&#10;Descrizione generata automaticamente">
            <a:extLst>
              <a:ext uri="{FF2B5EF4-FFF2-40B4-BE49-F238E27FC236}">
                <a16:creationId xmlns:a16="http://schemas.microsoft.com/office/drawing/2014/main" id="{D4D224B1-37DF-41AF-873B-3337CDF31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3327">
            <a:off x="413267" y="3348038"/>
            <a:ext cx="2409233" cy="2409233"/>
          </a:xfrm>
          <a:prstGeom prst="rect">
            <a:avLst/>
          </a:prstGeom>
        </p:spPr>
      </p:pic>
      <p:sp>
        <p:nvSpPr>
          <p:cNvPr id="8" name="Rettangolo 8">
            <a:extLst>
              <a:ext uri="{FF2B5EF4-FFF2-40B4-BE49-F238E27FC236}">
                <a16:creationId xmlns:a16="http://schemas.microsoft.com/office/drawing/2014/main" id="{89B14351-AAD8-4EDC-97DD-854D289D1079}"/>
              </a:ext>
            </a:extLst>
          </p:cNvPr>
          <p:cNvSpPr/>
          <p:nvPr/>
        </p:nvSpPr>
        <p:spPr>
          <a:xfrm flipH="1">
            <a:off x="-9526" y="4945959"/>
            <a:ext cx="3238757" cy="1534216"/>
          </a:xfrm>
          <a:custGeom>
            <a:avLst/>
            <a:gdLst>
              <a:gd name="connsiteX0" fmla="*/ 0 w 3229232"/>
              <a:gd name="connsiteY0" fmla="*/ 0 h 3229232"/>
              <a:gd name="connsiteX1" fmla="*/ 3229232 w 3229232"/>
              <a:gd name="connsiteY1" fmla="*/ 0 h 3229232"/>
              <a:gd name="connsiteX2" fmla="*/ 3229232 w 3229232"/>
              <a:gd name="connsiteY2" fmla="*/ 3229232 h 3229232"/>
              <a:gd name="connsiteX3" fmla="*/ 0 w 3229232"/>
              <a:gd name="connsiteY3" fmla="*/ 3229232 h 3229232"/>
              <a:gd name="connsiteX4" fmla="*/ 0 w 3229232"/>
              <a:gd name="connsiteY4" fmla="*/ 0 h 3229232"/>
              <a:gd name="connsiteX0" fmla="*/ 0 w 3238757"/>
              <a:gd name="connsiteY0" fmla="*/ 1123950 h 3229232"/>
              <a:gd name="connsiteX1" fmla="*/ 3238757 w 3238757"/>
              <a:gd name="connsiteY1" fmla="*/ 0 h 3229232"/>
              <a:gd name="connsiteX2" fmla="*/ 3238757 w 3238757"/>
              <a:gd name="connsiteY2" fmla="*/ 3229232 h 3229232"/>
              <a:gd name="connsiteX3" fmla="*/ 9525 w 3238757"/>
              <a:gd name="connsiteY3" fmla="*/ 3229232 h 3229232"/>
              <a:gd name="connsiteX4" fmla="*/ 0 w 3238757"/>
              <a:gd name="connsiteY4" fmla="*/ 1123950 h 322923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0 h 2105282"/>
              <a:gd name="connsiteX1" fmla="*/ 3229232 w 3238757"/>
              <a:gd name="connsiteY1" fmla="*/ 1771650 h 2105282"/>
              <a:gd name="connsiteX2" fmla="*/ 3238757 w 3238757"/>
              <a:gd name="connsiteY2" fmla="*/ 2105282 h 2105282"/>
              <a:gd name="connsiteX3" fmla="*/ 9525 w 3238757"/>
              <a:gd name="connsiteY3" fmla="*/ 2105282 h 2105282"/>
              <a:gd name="connsiteX4" fmla="*/ 0 w 3238757"/>
              <a:gd name="connsiteY4" fmla="*/ 0 h 2105282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5874 h 2111156"/>
              <a:gd name="connsiteX1" fmla="*/ 3229232 w 3238757"/>
              <a:gd name="connsiteY1" fmla="*/ 1777524 h 2111156"/>
              <a:gd name="connsiteX2" fmla="*/ 3238757 w 3238757"/>
              <a:gd name="connsiteY2" fmla="*/ 2111156 h 2111156"/>
              <a:gd name="connsiteX3" fmla="*/ 9525 w 3238757"/>
              <a:gd name="connsiteY3" fmla="*/ 2111156 h 2111156"/>
              <a:gd name="connsiteX4" fmla="*/ 0 w 3238757"/>
              <a:gd name="connsiteY4" fmla="*/ 5874 h 2111156"/>
              <a:gd name="connsiteX0" fmla="*/ 0 w 3238757"/>
              <a:gd name="connsiteY0" fmla="*/ 6478 h 2111760"/>
              <a:gd name="connsiteX1" fmla="*/ 3229232 w 3238757"/>
              <a:gd name="connsiteY1" fmla="*/ 1778128 h 2111760"/>
              <a:gd name="connsiteX2" fmla="*/ 3238757 w 3238757"/>
              <a:gd name="connsiteY2" fmla="*/ 2111760 h 2111760"/>
              <a:gd name="connsiteX3" fmla="*/ 9525 w 3238757"/>
              <a:gd name="connsiteY3" fmla="*/ 2111760 h 2111760"/>
              <a:gd name="connsiteX4" fmla="*/ 0 w 3238757"/>
              <a:gd name="connsiteY4" fmla="*/ 6478 h 2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757" h="2111760">
                <a:moveTo>
                  <a:pt x="0" y="6478"/>
                </a:moveTo>
                <a:cubicBezTo>
                  <a:pt x="95336" y="-60197"/>
                  <a:pt x="2257596" y="377953"/>
                  <a:pt x="3229232" y="1778128"/>
                </a:cubicBezTo>
                <a:lnTo>
                  <a:pt x="3238757" y="2111760"/>
                </a:lnTo>
                <a:lnTo>
                  <a:pt x="9525" y="2111760"/>
                </a:lnTo>
                <a:lnTo>
                  <a:pt x="0" y="647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  <a:alpha val="51000"/>
                </a:schemeClr>
              </a:gs>
              <a:gs pos="5000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lin ang="10800000" scaled="1"/>
          </a:gradFill>
          <a:ln>
            <a:noFill/>
          </a:ln>
          <a:effectLst>
            <a:outerShdw blurRad="355600" dist="762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>
              <a:solidFill>
                <a:srgbClr val="005099"/>
              </a:solidFill>
            </a:endParaRPr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A5EA3D45-AEAA-4539-9C8F-51B8D3FB1BA4}"/>
              </a:ext>
            </a:extLst>
          </p:cNvPr>
          <p:cNvSpPr/>
          <p:nvPr/>
        </p:nvSpPr>
        <p:spPr>
          <a:xfrm rot="18897042" flipH="1" flipV="1">
            <a:off x="73662" y="4196422"/>
            <a:ext cx="1307350" cy="1315114"/>
          </a:xfrm>
          <a:prstGeom prst="flowChartConnector">
            <a:avLst/>
          </a:prstGeom>
          <a:gradFill flip="none" rotWithShape="1">
            <a:gsLst>
              <a:gs pos="0">
                <a:srgbClr val="97C255">
                  <a:alpha val="54000"/>
                </a:srgbClr>
              </a:gs>
              <a:gs pos="50000">
                <a:srgbClr val="CDE1AE">
                  <a:alpha val="56000"/>
                </a:srgbClr>
              </a:gs>
              <a:gs pos="100000">
                <a:srgbClr val="CAE6D7">
                  <a:alpha val="62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pic>
        <p:nvPicPr>
          <p:cNvPr id="15" name="Immagine 14" descr="Immagine che contiene gioco, ombrello&#10;&#10;Descrizione generata automaticamente">
            <a:extLst>
              <a:ext uri="{FF2B5EF4-FFF2-40B4-BE49-F238E27FC236}">
                <a16:creationId xmlns:a16="http://schemas.microsoft.com/office/drawing/2014/main" id="{68CBF008-E311-464F-B01D-62C7DCC05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41" y="17157"/>
            <a:ext cx="3258322" cy="1629161"/>
          </a:xfrm>
          <a:prstGeom prst="rect">
            <a:avLst/>
          </a:prstGeom>
        </p:spPr>
      </p:pic>
      <p:sp>
        <p:nvSpPr>
          <p:cNvPr id="10" name="Connettore 9">
            <a:extLst>
              <a:ext uri="{FF2B5EF4-FFF2-40B4-BE49-F238E27FC236}">
                <a16:creationId xmlns:a16="http://schemas.microsoft.com/office/drawing/2014/main" id="{773A65AC-9EF1-4E76-B4B1-5A8BD8B480DE}"/>
              </a:ext>
            </a:extLst>
          </p:cNvPr>
          <p:cNvSpPr/>
          <p:nvPr/>
        </p:nvSpPr>
        <p:spPr>
          <a:xfrm rot="2702958" flipH="1" flipV="1">
            <a:off x="1120279" y="2194197"/>
            <a:ext cx="2182500" cy="2182500"/>
          </a:xfrm>
          <a:prstGeom prst="flowChartConnector">
            <a:avLst/>
          </a:prstGeom>
          <a:gradFill flip="none" rotWithShape="1">
            <a:gsLst>
              <a:gs pos="0">
                <a:srgbClr val="00B2BC">
                  <a:alpha val="56000"/>
                </a:srgbClr>
              </a:gs>
              <a:gs pos="50000">
                <a:srgbClr val="96D2D2">
                  <a:alpha val="50000"/>
                </a:srgbClr>
              </a:gs>
              <a:gs pos="100000">
                <a:srgbClr val="C9E8EA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4572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1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4ECE0B-7E68-4A42-9178-C3E8C75A9F03}"/>
              </a:ext>
            </a:extLst>
          </p:cNvPr>
          <p:cNvSpPr txBox="1"/>
          <p:nvPr/>
        </p:nvSpPr>
        <p:spPr>
          <a:xfrm>
            <a:off x="4500632" y="5588416"/>
            <a:ext cx="720586" cy="720586"/>
          </a:xfrm>
          <a:custGeom>
            <a:avLst/>
            <a:gdLst/>
            <a:ahLst/>
            <a:cxnLst/>
            <a:rect l="l" t="t" r="r" b="b"/>
            <a:pathLst>
              <a:path w="720586" h="720586">
                <a:moveTo>
                  <a:pt x="261854" y="201575"/>
                </a:moveTo>
                <a:lnTo>
                  <a:pt x="261854" y="319304"/>
                </a:lnTo>
                <a:lnTo>
                  <a:pt x="244328" y="355496"/>
                </a:lnTo>
                <a:lnTo>
                  <a:pt x="244328" y="427079"/>
                </a:lnTo>
                <a:lnTo>
                  <a:pt x="376916" y="427079"/>
                </a:lnTo>
                <a:lnTo>
                  <a:pt x="376916" y="478514"/>
                </a:lnTo>
                <a:lnTo>
                  <a:pt x="461831" y="478514"/>
                </a:lnTo>
                <a:lnTo>
                  <a:pt x="461831" y="427079"/>
                </a:lnTo>
                <a:lnTo>
                  <a:pt x="492692" y="427079"/>
                </a:lnTo>
                <a:lnTo>
                  <a:pt x="492692" y="350546"/>
                </a:lnTo>
                <a:lnTo>
                  <a:pt x="461831" y="350546"/>
                </a:lnTo>
                <a:lnTo>
                  <a:pt x="461831" y="201575"/>
                </a:lnTo>
                <a:lnTo>
                  <a:pt x="376916" y="201575"/>
                </a:lnTo>
                <a:lnTo>
                  <a:pt x="376916" y="350546"/>
                </a:lnTo>
                <a:lnTo>
                  <a:pt x="333440" y="350546"/>
                </a:lnTo>
                <a:lnTo>
                  <a:pt x="343721" y="319304"/>
                </a:lnTo>
                <a:lnTo>
                  <a:pt x="343721" y="201575"/>
                </a:lnTo>
                <a:close/>
                <a:moveTo>
                  <a:pt x="360293" y="0"/>
                </a:moveTo>
                <a:cubicBezTo>
                  <a:pt x="559277" y="0"/>
                  <a:pt x="720586" y="161309"/>
                  <a:pt x="720586" y="360293"/>
                </a:cubicBezTo>
                <a:cubicBezTo>
                  <a:pt x="720586" y="559277"/>
                  <a:pt x="559277" y="720586"/>
                  <a:pt x="360293" y="720586"/>
                </a:cubicBezTo>
                <a:cubicBezTo>
                  <a:pt x="161309" y="720586"/>
                  <a:pt x="0" y="559277"/>
                  <a:pt x="0" y="360293"/>
                </a:cubicBezTo>
                <a:cubicBezTo>
                  <a:pt x="0" y="161309"/>
                  <a:pt x="161309" y="0"/>
                  <a:pt x="36029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3000" dirty="0">
              <a:solidFill>
                <a:srgbClr val="C00000"/>
              </a:solidFill>
              <a:latin typeface="American Captain Eternal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932E-6 -1.54826E-6 L -0.45288 0.001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2" y="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 animBg="1"/>
      <p:bldP spid="5" grpId="0"/>
      <p:bldP spid="9" grpId="0" animBg="1"/>
      <p:bldP spid="10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2670</TotalTime>
  <Words>2363</Words>
  <Application>Microsoft Office PowerPoint</Application>
  <PresentationFormat>Personalizzato</PresentationFormat>
  <Paragraphs>161</Paragraphs>
  <Slides>47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47</vt:i4>
      </vt:variant>
    </vt:vector>
  </HeadingPairs>
  <TitlesOfParts>
    <vt:vector size="55" baseType="lpstr">
      <vt:lpstr>American Captain Eternal</vt:lpstr>
      <vt:lpstr>Arial</vt:lpstr>
      <vt:lpstr>Arial Black</vt:lpstr>
      <vt:lpstr>Calibri</vt:lpstr>
      <vt:lpstr>Wingdings</vt:lpstr>
      <vt:lpstr>Tema di Office</vt:lpstr>
      <vt:lpstr>2_Tema di Office</vt:lpstr>
      <vt:lpstr>1_Tema di Office</vt:lpstr>
      <vt:lpstr>Presentazione standard di PowerPoint</vt:lpstr>
      <vt:lpstr>CASA COMUNE</vt:lpstr>
      <vt:lpstr>CASA COMUNE</vt:lpstr>
      <vt:lpstr>PECCATO</vt:lpstr>
      <vt:lpstr>PECCATO</vt:lpstr>
      <vt:lpstr>ACQUA</vt:lpstr>
      <vt:lpstr>ACQUA</vt:lpstr>
      <vt:lpstr>POVERI </vt:lpstr>
      <vt:lpstr>POVERI</vt:lpstr>
      <vt:lpstr>DEBITO</vt:lpstr>
      <vt:lpstr>DEBITO</vt:lpstr>
      <vt:lpstr>ANIMALI</vt:lpstr>
      <vt:lpstr>ANIMALI</vt:lpstr>
      <vt:lpstr>TECNOLOGIA</vt:lpstr>
      <vt:lpstr>TECNOLOGIA</vt:lpstr>
      <vt:lpstr>SVILUPPO SOSTENIBILE</vt:lpstr>
      <vt:lpstr>SVILUPPO SOSTENIBILE</vt:lpstr>
      <vt:lpstr>ABORTO</vt:lpstr>
      <vt:lpstr>ABORTO</vt:lpstr>
      <vt:lpstr>OGM</vt:lpstr>
      <vt:lpstr>OGM</vt:lpstr>
      <vt:lpstr>ECOLOGIA INTEGRALE</vt:lpstr>
      <vt:lpstr>ECOLOGIA INTEGRALE</vt:lpstr>
      <vt:lpstr>BANCHE</vt:lpstr>
      <vt:lpstr>BANCHE</vt:lpstr>
      <vt:lpstr>DIRITTI DEI POPOLI</vt:lpstr>
      <vt:lpstr>DIRITTI DEI POPOLI</vt:lpstr>
      <vt:lpstr>GENDER</vt:lpstr>
      <vt:lpstr>GENDER</vt:lpstr>
      <vt:lpstr>GENERAZIONI</vt:lpstr>
      <vt:lpstr>GENERAZIONI</vt:lpstr>
      <vt:lpstr>GENERAZIONI</vt:lpstr>
      <vt:lpstr>ENERGIE RINNOVABILI</vt:lpstr>
      <vt:lpstr>ENERGIE RINNOVABILI</vt:lpstr>
      <vt:lpstr>CORRUZIONE</vt:lpstr>
      <vt:lpstr>CORRUZIONE</vt:lpstr>
      <vt:lpstr>MERCATO</vt:lpstr>
      <vt:lpstr>MERCATO</vt:lpstr>
      <vt:lpstr>PROGRESSO</vt:lpstr>
      <vt:lpstr>PROGRESSO</vt:lpstr>
      <vt:lpstr>STILI DI VITA</vt:lpstr>
      <vt:lpstr>STILI DI VITA</vt:lpstr>
      <vt:lpstr>STILI DI VITA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COMUNE</dc:title>
  <dc:creator>pasquale granata</dc:creator>
  <cp:lastModifiedBy>pasquale granata</cp:lastModifiedBy>
  <cp:revision>63</cp:revision>
  <dcterms:created xsi:type="dcterms:W3CDTF">2020-05-18T14:22:55Z</dcterms:created>
  <dcterms:modified xsi:type="dcterms:W3CDTF">2023-01-01T13:47:25Z</dcterms:modified>
</cp:coreProperties>
</file>